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4" r:id="rId2"/>
    <p:sldMasterId id="2147483675" r:id="rId3"/>
    <p:sldMasterId id="2147483704" r:id="rId4"/>
    <p:sldMasterId id="2147483714" r:id="rId5"/>
    <p:sldMasterId id="2147483720" r:id="rId6"/>
    <p:sldMasterId id="2147483725" r:id="rId7"/>
  </p:sldMasterIdLst>
  <p:notesMasterIdLst>
    <p:notesMasterId r:id="rId9"/>
  </p:notesMasterIdLst>
  <p:handoutMasterIdLst>
    <p:handoutMasterId r:id="rId10"/>
  </p:handoutMasterIdLst>
  <p:sldIdLst>
    <p:sldId id="758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68286"/>
    <a:srgbClr val="E8E9EC"/>
    <a:srgbClr val="CCD8D4"/>
    <a:srgbClr val="EDF3DF"/>
    <a:srgbClr val="2E84B2"/>
    <a:srgbClr val="009A15"/>
    <a:srgbClr val="4B395E"/>
    <a:srgbClr val="60BCE8"/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41" autoAdjust="0"/>
    <p:restoredTop sz="95766" autoAdjust="0"/>
  </p:normalViewPr>
  <p:slideViewPr>
    <p:cSldViewPr snapToGrid="0" snapToObjects="1">
      <p:cViewPr varScale="1">
        <p:scale>
          <a:sx n="269" d="100"/>
          <a:sy n="269" d="100"/>
        </p:scale>
        <p:origin x="1664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12/14/21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3EE5-E7E2-054D-BCB7-1EC9050D355C}" type="datetimeFigureOut">
              <a:rPr lang="en-NL" smtClean="0"/>
              <a:t>14/12/2021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68A43-3AC8-A84F-8B5B-CC1BF111DE8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4524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B18A9-5FF9-1446-9ACF-A0CD8134FA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25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erovesalainen-809550/?utm_source=link-attribution&amp;utm_medium=referral&amp;utm_campaign=image&amp;utm_content=2123969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pixabay.com/?utm_source=link-attribution&amp;utm_medium=referral&amp;utm_campaign=image&amp;utm_content=2123969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_LNS350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602" y="-36000"/>
            <a:ext cx="9241202" cy="5202000"/>
          </a:xfrm>
          <a:prstGeom prst="rect">
            <a:avLst/>
          </a:prstGeom>
        </p:spPr>
      </p:pic>
      <p:pic>
        <p:nvPicPr>
          <p:cNvPr id="7" name="Picture 3" descr="TU_P5#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6A4CCB-8403-C34E-9E8D-4CCE26C9EE18}"/>
              </a:ext>
            </a:extLst>
          </p:cNvPr>
          <p:cNvSpPr/>
          <p:nvPr userDrawn="1"/>
        </p:nvSpPr>
        <p:spPr bwMode="auto">
          <a:xfrm>
            <a:off x="-57602" y="1791065"/>
            <a:ext cx="9241201" cy="1561370"/>
          </a:xfrm>
          <a:prstGeom prst="rect">
            <a:avLst/>
          </a:prstGeom>
          <a:solidFill>
            <a:schemeClr val="bg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2" rIns="91425" bIns="45712" numCol="1" rtlCol="0" anchor="t" anchorCtr="0" compatLnSpc="1">
            <a:prstTxWarp prst="textNoShape">
              <a:avLst/>
            </a:prstTxWarp>
          </a:bodyPr>
          <a:lstStyle/>
          <a:p>
            <a:pPr defTabSz="914260" eaLnBrk="0" hangingPunct="0"/>
            <a:endParaRPr lang="en-US" sz="2400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5AF638-C2C3-3142-B69D-CE5237F0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55" y="2143125"/>
            <a:ext cx="8455691" cy="85725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8183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3CB613-5547-9345-B4F4-D29BE8319E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13" b="1613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0C9F5B-E592-EA4D-9AD8-3C2BB7A1FD0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6704503" y="2706524"/>
            <a:ext cx="4580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err="1">
                <a:solidFill>
                  <a:srgbClr val="009A15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Acryllic</a:t>
            </a:r>
            <a:r>
              <a:rPr lang="en-US" sz="1100" dirty="0">
                <a:solidFill>
                  <a:srgbClr val="009A15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color dissolving in water by Ake, </a:t>
            </a:r>
            <a:r>
              <a:rPr lang="en-US" sz="1100" dirty="0" err="1">
                <a:solidFill>
                  <a:srgbClr val="009A15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RawPixel</a:t>
            </a:r>
            <a:r>
              <a:rPr lang="en-US" sz="1100" dirty="0">
                <a:solidFill>
                  <a:srgbClr val="009A15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free license </a:t>
            </a:r>
          </a:p>
        </p:txBody>
      </p:sp>
    </p:spTree>
    <p:extLst>
      <p:ext uri="{BB962C8B-B14F-4D97-AF65-F5344CB8AC3E}">
        <p14:creationId xmlns:p14="http://schemas.microsoft.com/office/powerpoint/2010/main" val="405843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3CB613-5547-9345-B4F4-D29BE8319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533" r="2533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ED21836-0512-6449-8903-3870D448E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C5312-45EB-F647-B390-ECC7F8EF3E2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830158" y="3832180"/>
            <a:ext cx="2329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2E84B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Photo by Bilal O. on </a:t>
            </a:r>
            <a:r>
              <a:rPr lang="en-US" sz="1100" dirty="0" err="1">
                <a:solidFill>
                  <a:srgbClr val="2E84B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en-US" sz="1100" dirty="0">
              <a:solidFill>
                <a:srgbClr val="2E84B2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0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3CB613-5547-9345-B4F4-D29BE8319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533" r="2533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10" y="1708617"/>
            <a:ext cx="2802380" cy="1726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AC5312-45EB-F647-B390-ECC7F8EF3E2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830158" y="3832180"/>
            <a:ext cx="2329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2E84B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Photo by Bilal O. on </a:t>
            </a:r>
            <a:r>
              <a:rPr lang="en-US" sz="1100" dirty="0" err="1">
                <a:solidFill>
                  <a:srgbClr val="2E84B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en-US" sz="1100" dirty="0">
              <a:solidFill>
                <a:srgbClr val="2E84B2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4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een, small, dark, holding&#10;&#10;Description automatically generated">
            <a:extLst>
              <a:ext uri="{FF2B5EF4-FFF2-40B4-BE49-F238E27FC236}">
                <a16:creationId xmlns:a16="http://schemas.microsoft.com/office/drawing/2014/main" id="{2D8EDAAD-2DF5-0F47-B287-F4ECE9CE2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981" t="16982" r="16981" b="2358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A732AF-EBB0-9141-B28B-84C61B498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CDB79-5290-2549-A854-876B3719F37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830158" y="3832180"/>
            <a:ext cx="2329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60BCE8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Image by Pete </a:t>
            </a:r>
            <a:r>
              <a:rPr lang="en-US" sz="1100" dirty="0" err="1">
                <a:solidFill>
                  <a:srgbClr val="60BCE8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Linforth</a:t>
            </a:r>
            <a:r>
              <a:rPr lang="en-US" sz="1100" dirty="0">
                <a:solidFill>
                  <a:srgbClr val="60BCE8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solidFill>
                  <a:srgbClr val="60BCE8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endParaRPr lang="en-US" sz="1100" dirty="0">
              <a:solidFill>
                <a:srgbClr val="60BCE8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81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CC065-6778-B743-A615-C97C937A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CC703-9B68-F84A-986F-9B8207AE7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587" b="3587"/>
          <a:stretch/>
        </p:blipFill>
        <p:spPr>
          <a:xfrm>
            <a:off x="0" y="1"/>
            <a:ext cx="915590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445C6F-EEE3-E54E-ADA4-763B3CAAE62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668255" y="3679174"/>
            <a:ext cx="2653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Image by </a:t>
            </a:r>
            <a:r>
              <a:rPr lang="en-US" sz="11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TeroVesalainen</a:t>
            </a:r>
            <a:r>
              <a:rPr lang="en-US" sz="1100" dirty="0">
                <a:solidFill>
                  <a:srgbClr val="FFFFFF"/>
                </a:solidFill>
              </a:rPr>
              <a:t> from </a:t>
            </a:r>
            <a:r>
              <a:rPr lang="en-US" sz="11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100" dirty="0">
              <a:solidFill>
                <a:srgbClr val="FFFFF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12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3D0D0FF-15A5-4B45-ABFD-50EF58358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550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9117AE-7982-5A4A-9E00-78E44C5F3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4512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60175B8-1FC9-3E41-B2B8-F95BEC520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700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F2409C9-FA51-E44E-97F9-536605379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13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BBB151-65BC-364D-8709-92ED5C431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8776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B963DB8-F163-004B-AE94-6F87CBE29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9765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FD1496D8-B285-8E43-9586-235EFB0A3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24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FD1496D8-B285-8E43-9586-235EFB0A3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815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FD1496D8-B285-8E43-9586-235EFB0A3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41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FD1496D8-B285-8E43-9586-235EFB0A3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FD1496D8-B285-8E43-9586-235EFB0A3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40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FD1496D8-B285-8E43-9586-235EFB0A3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16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CC065-6778-B743-A615-C97C937A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CC703-9B68-F84A-986F-9B8207AE78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268" b="2929"/>
          <a:stretch/>
        </p:blipFill>
        <p:spPr>
          <a:xfrm>
            <a:off x="0" y="1"/>
            <a:ext cx="915590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445C6F-EEE3-E54E-ADA4-763B3CAAE62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675468" y="3679174"/>
            <a:ext cx="26388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E7EBE6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CC0 Question Mark by </a:t>
            </a:r>
            <a:r>
              <a:rPr lang="en-US" sz="1100" dirty="0" err="1">
                <a:solidFill>
                  <a:srgbClr val="E7EBE6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TeroVasalainen</a:t>
            </a:r>
            <a:endParaRPr lang="en-US" sz="1100" dirty="0">
              <a:solidFill>
                <a:srgbClr val="E7EBE6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9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8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915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03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23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394200"/>
            <a:ext cx="9144000" cy="749300"/>
          </a:xfrm>
          <a:prstGeom prst="rect">
            <a:avLst/>
          </a:prstGeom>
          <a:solidFill>
            <a:srgbClr val="00A7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16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98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24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364380-6DF1-0C43-BFA9-4D4A8A1A55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1458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578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313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6893-543F-814A-BD1E-5EEA22B5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86528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24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364380-6DF1-0C43-BFA9-4D4A8A1A55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1458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018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6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6893-543F-814A-BD1E-5EEA22B5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07438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53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FF1D-D4DC-EF4D-8CFF-74ED5D88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1B18-BDA4-F94E-92BC-1F03733A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583CF-3D91-E840-8272-6F51E5D2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423B-66C8-3340-997D-1777F8E4E4E5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E7C1D-C95C-5D40-AD09-1BBF48187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9C14D-5596-2A4B-B113-50D0F009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BC08-E5DA-B64B-B9B6-F8D524275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57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0729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21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6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394200"/>
            <a:ext cx="91440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1268C8-9395-3940-A78E-07CF6FDCFCF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C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16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921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1556084" y="0"/>
            <a:ext cx="7587916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9735"/>
            <a:ext cx="9144000" cy="2229538"/>
          </a:xfrm>
        </p:spPr>
        <p:txBody>
          <a:bodyPr>
            <a:noAutofit/>
          </a:bodyPr>
          <a:lstStyle>
            <a:lvl1pPr algn="ctr">
              <a:defRPr sz="7200">
                <a:solidFill>
                  <a:schemeClr val="bg1"/>
                </a:solidFill>
                <a:latin typeface="TU Delft-UltraLight" charset="0"/>
                <a:ea typeface="TU Delft-UltraLight" charset="0"/>
                <a:cs typeface="TU Delft-Ultra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679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24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364380-6DF1-0C43-BFA9-4D4A8A1A55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1458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89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6893-543F-814A-BD1E-5EEA22B5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5684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24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364380-6DF1-0C43-BFA9-4D4A8A1A55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1458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27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7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2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624" y="205979"/>
            <a:ext cx="8654293" cy="66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24" y="1040860"/>
            <a:ext cx="8654293" cy="344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Afbeelding 8" descr="TUDelft_LogoZWART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489395"/>
            <a:ext cx="1096715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9" r:id="rId3"/>
    <p:sldLayoutId id="2147483713" r:id="rId4"/>
    <p:sldLayoutId id="214748373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A6D6"/>
          </a:solidFill>
          <a:latin typeface="Roboto Slab" pitchFamily="2" charset="0"/>
          <a:ea typeface="Roboto Slab" pitchFamily="2" charset="0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624" y="205979"/>
            <a:ext cx="8654293" cy="66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24" y="1040860"/>
            <a:ext cx="8654293" cy="377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918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5" r:id="rId2"/>
    <p:sldLayoutId id="2147483696" r:id="rId3"/>
    <p:sldLayoutId id="214748369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A6D6"/>
          </a:solidFill>
          <a:latin typeface="Roboto Slab" pitchFamily="2" charset="0"/>
          <a:ea typeface="Roboto Slab" pitchFamily="2" charset="0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9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700" r:id="rId3"/>
    <p:sldLayoutId id="2147483740" r:id="rId4"/>
    <p:sldLayoutId id="2147483698" r:id="rId5"/>
    <p:sldLayoutId id="2147483699" r:id="rId6"/>
    <p:sldLayoutId id="2147483693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96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709" r:id="rId7"/>
    <p:sldLayoutId id="214748374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624" y="205979"/>
            <a:ext cx="8654293" cy="66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24" y="1040860"/>
            <a:ext cx="8654293" cy="344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Afbeelding 8" descr="TUDelft_LogoZWART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489395"/>
            <a:ext cx="1096715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8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33" r:id="rId6"/>
    <p:sldLayoutId id="2147483734" r:id="rId7"/>
    <p:sldLayoutId id="214748373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624" y="205979"/>
            <a:ext cx="8654293" cy="66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24" y="1040860"/>
            <a:ext cx="8654293" cy="377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1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C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624" y="205979"/>
            <a:ext cx="8654293" cy="66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24" y="1040860"/>
            <a:ext cx="8654293" cy="344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Afbeelding 8" descr="TUDelft_LogoZWART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489395"/>
            <a:ext cx="1096715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4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26" Type="http://schemas.openxmlformats.org/officeDocument/2006/relationships/image" Target="../media/image32.sv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svg"/><Relationship Id="rId42" Type="http://schemas.openxmlformats.org/officeDocument/2006/relationships/image" Target="../media/image48.svg"/><Relationship Id="rId47" Type="http://schemas.openxmlformats.org/officeDocument/2006/relationships/image" Target="../media/image53.png"/><Relationship Id="rId50" Type="http://schemas.openxmlformats.org/officeDocument/2006/relationships/image" Target="../media/image56.sv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sv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svg"/><Relationship Id="rId32" Type="http://schemas.openxmlformats.org/officeDocument/2006/relationships/image" Target="../media/image38.svg"/><Relationship Id="rId37" Type="http://schemas.openxmlformats.org/officeDocument/2006/relationships/image" Target="../media/image43.png"/><Relationship Id="rId40" Type="http://schemas.openxmlformats.org/officeDocument/2006/relationships/image" Target="../media/image46.svg"/><Relationship Id="rId45" Type="http://schemas.openxmlformats.org/officeDocument/2006/relationships/image" Target="../media/image51.png"/><Relationship Id="rId53" Type="http://schemas.openxmlformats.org/officeDocument/2006/relationships/image" Target="../media/image59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svg"/><Relationship Id="rId52" Type="http://schemas.openxmlformats.org/officeDocument/2006/relationships/image" Target="../media/image58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28.svg"/><Relationship Id="rId27" Type="http://schemas.openxmlformats.org/officeDocument/2006/relationships/image" Target="../media/image33.png"/><Relationship Id="rId30" Type="http://schemas.openxmlformats.org/officeDocument/2006/relationships/image" Target="../media/image36.sv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svg"/><Relationship Id="rId8" Type="http://schemas.openxmlformats.org/officeDocument/2006/relationships/image" Target="../media/image14.svg"/><Relationship Id="rId51" Type="http://schemas.openxmlformats.org/officeDocument/2006/relationships/image" Target="../media/image57.png"/><Relationship Id="rId3" Type="http://schemas.openxmlformats.org/officeDocument/2006/relationships/image" Target="../media/image9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svg"/><Relationship Id="rId46" Type="http://schemas.openxmlformats.org/officeDocument/2006/relationships/image" Target="../media/image52.svg"/><Relationship Id="rId20" Type="http://schemas.openxmlformats.org/officeDocument/2006/relationships/image" Target="../media/image26.svg"/><Relationship Id="rId41" Type="http://schemas.openxmlformats.org/officeDocument/2006/relationships/image" Target="../media/image47.png"/><Relationship Id="rId54" Type="http://schemas.openxmlformats.org/officeDocument/2006/relationships/image" Target="../media/image60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svg"/><Relationship Id="rId36" Type="http://schemas.openxmlformats.org/officeDocument/2006/relationships/image" Target="../media/image42.svg"/><Relationship Id="rId4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76AC37-8A19-7D4B-BE40-1882B3FA2B59}"/>
              </a:ext>
            </a:extLst>
          </p:cNvPr>
          <p:cNvSpPr>
            <a:spLocks/>
          </p:cNvSpPr>
          <p:nvPr/>
        </p:nvSpPr>
        <p:spPr>
          <a:xfrm>
            <a:off x="0" y="0"/>
            <a:ext cx="941287" cy="5150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8BCFC-FB63-144A-9BD7-B4FE43B95F7B}"/>
              </a:ext>
            </a:extLst>
          </p:cNvPr>
          <p:cNvSpPr txBox="1">
            <a:spLocks/>
          </p:cNvSpPr>
          <p:nvPr/>
        </p:nvSpPr>
        <p:spPr>
          <a:xfrm>
            <a:off x="1002199" y="3344771"/>
            <a:ext cx="977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Explanation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78DD99-F6DF-4A44-B835-BDC5D45EC9E4}"/>
              </a:ext>
            </a:extLst>
          </p:cNvPr>
          <p:cNvGrpSpPr/>
          <p:nvPr/>
        </p:nvGrpSpPr>
        <p:grpSpPr>
          <a:xfrm>
            <a:off x="2195736" y="2666154"/>
            <a:ext cx="1206786" cy="951398"/>
            <a:chOff x="2289391" y="123478"/>
            <a:chExt cx="1206786" cy="951398"/>
          </a:xfrm>
        </p:grpSpPr>
        <p:pic>
          <p:nvPicPr>
            <p:cNvPr id="7" name="Picture 6" descr="Flask with solid fill">
              <a:extLst>
                <a:ext uri="{FF2B5EF4-FFF2-40B4-BE49-F238E27FC236}">
                  <a16:creationId xmlns:a16="http://schemas.microsoft.com/office/drawing/2014/main" id="{BF2E7EA1-C83D-1046-9B1D-9F43C551D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551868" y="123478"/>
              <a:ext cx="693057" cy="69305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736C42-AC0D-3344-AF41-B2FA57A4E3EA}"/>
                </a:ext>
              </a:extLst>
            </p:cNvPr>
            <p:cNvSpPr txBox="1">
              <a:spLocks/>
            </p:cNvSpPr>
            <p:nvPr/>
          </p:nvSpPr>
          <p:spPr>
            <a:xfrm>
              <a:off x="2289391" y="797877"/>
              <a:ext cx="1206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Labwork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4D8B8BC-619A-5E41-ABE1-07954231E659}"/>
              </a:ext>
            </a:extLst>
          </p:cNvPr>
          <p:cNvGrpSpPr/>
          <p:nvPr/>
        </p:nvGrpSpPr>
        <p:grpSpPr>
          <a:xfrm>
            <a:off x="3660499" y="2666154"/>
            <a:ext cx="1127525" cy="1136064"/>
            <a:chOff x="3769926" y="123478"/>
            <a:chExt cx="1127525" cy="1136064"/>
          </a:xfrm>
        </p:grpSpPr>
        <p:pic>
          <p:nvPicPr>
            <p:cNvPr id="10" name="Picture 9" descr="Pencil with solid fill">
              <a:extLst>
                <a:ext uri="{FF2B5EF4-FFF2-40B4-BE49-F238E27FC236}">
                  <a16:creationId xmlns:a16="http://schemas.microsoft.com/office/drawing/2014/main" id="{09F123A1-AEF5-3948-AC8B-36FB3FAB7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976938" y="123478"/>
              <a:ext cx="693057" cy="69305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8A7176-CE26-E445-BE84-BED768B9F412}"/>
                </a:ext>
              </a:extLst>
            </p:cNvPr>
            <p:cNvSpPr txBox="1">
              <a:spLocks/>
            </p:cNvSpPr>
            <p:nvPr/>
          </p:nvSpPr>
          <p:spPr>
            <a:xfrm>
              <a:off x="3769926" y="797877"/>
              <a:ext cx="1127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(Textbook) assignments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80560C-749F-6F49-A9E7-E26C3576EE53}"/>
              </a:ext>
            </a:extLst>
          </p:cNvPr>
          <p:cNvGrpSpPr/>
          <p:nvPr/>
        </p:nvGrpSpPr>
        <p:grpSpPr>
          <a:xfrm>
            <a:off x="5004048" y="2753114"/>
            <a:ext cx="1127525" cy="855282"/>
            <a:chOff x="5171200" y="219594"/>
            <a:chExt cx="1127525" cy="855282"/>
          </a:xfrm>
        </p:grpSpPr>
        <p:pic>
          <p:nvPicPr>
            <p:cNvPr id="13" name="Picture 12" descr="Smart Phone">
              <a:extLst>
                <a:ext uri="{FF2B5EF4-FFF2-40B4-BE49-F238E27FC236}">
                  <a16:creationId xmlns:a16="http://schemas.microsoft.com/office/drawing/2014/main" id="{B9F940B7-B7E7-4947-AE5C-B374AD23E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448778" y="219594"/>
              <a:ext cx="612000" cy="612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4F8AC1-7047-924A-8532-2F8C1F60FF17}"/>
                </a:ext>
              </a:extLst>
            </p:cNvPr>
            <p:cNvSpPr txBox="1">
              <a:spLocks/>
            </p:cNvSpPr>
            <p:nvPr/>
          </p:nvSpPr>
          <p:spPr>
            <a:xfrm>
              <a:off x="5171200" y="797877"/>
              <a:ext cx="1127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Clickers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D517D1-BD37-E74E-A773-909666CB14B0}"/>
              </a:ext>
            </a:extLst>
          </p:cNvPr>
          <p:cNvGrpSpPr/>
          <p:nvPr/>
        </p:nvGrpSpPr>
        <p:grpSpPr>
          <a:xfrm>
            <a:off x="6228184" y="2666154"/>
            <a:ext cx="1487876" cy="1118135"/>
            <a:chOff x="6399789" y="141407"/>
            <a:chExt cx="1487876" cy="1118135"/>
          </a:xfrm>
        </p:grpSpPr>
        <p:pic>
          <p:nvPicPr>
            <p:cNvPr id="16" name="Picture 15" descr="User with solid fill">
              <a:extLst>
                <a:ext uri="{FF2B5EF4-FFF2-40B4-BE49-F238E27FC236}">
                  <a16:creationId xmlns:a16="http://schemas.microsoft.com/office/drawing/2014/main" id="{D931F6B1-565B-4F45-86AE-4F252BB59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779486" y="141407"/>
              <a:ext cx="693057" cy="69305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3E3DD1-2B25-1B4D-81C0-DABCF19DBAD4}"/>
                </a:ext>
              </a:extLst>
            </p:cNvPr>
            <p:cNvSpPr txBox="1">
              <a:spLocks/>
            </p:cNvSpPr>
            <p:nvPr/>
          </p:nvSpPr>
          <p:spPr>
            <a:xfrm>
              <a:off x="6399789" y="797877"/>
              <a:ext cx="1487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Student presentations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801715-6AF4-D442-B03A-99D5F4DD498E}"/>
              </a:ext>
            </a:extLst>
          </p:cNvPr>
          <p:cNvGrpSpPr/>
          <p:nvPr/>
        </p:nvGrpSpPr>
        <p:grpSpPr>
          <a:xfrm>
            <a:off x="7738172" y="2666154"/>
            <a:ext cx="1127525" cy="951398"/>
            <a:chOff x="7977437" y="123478"/>
            <a:chExt cx="1127525" cy="951398"/>
          </a:xfrm>
        </p:grpSpPr>
        <p:pic>
          <p:nvPicPr>
            <p:cNvPr id="19" name="Picture 18" descr="Game controller with solid fill">
              <a:extLst>
                <a:ext uri="{FF2B5EF4-FFF2-40B4-BE49-F238E27FC236}">
                  <a16:creationId xmlns:a16="http://schemas.microsoft.com/office/drawing/2014/main" id="{C48CF5D3-674D-6E44-A561-B3F5AD4F8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8180761" y="123478"/>
              <a:ext cx="693057" cy="69305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DC652F-ECDD-E54D-BCCC-D475FCF8CAE7}"/>
                </a:ext>
              </a:extLst>
            </p:cNvPr>
            <p:cNvSpPr txBox="1">
              <a:spLocks/>
            </p:cNvSpPr>
            <p:nvPr/>
          </p:nvSpPr>
          <p:spPr>
            <a:xfrm>
              <a:off x="7977437" y="797877"/>
              <a:ext cx="1127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Game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DDB918-36FB-D14F-BB75-9DC29D674188}"/>
              </a:ext>
            </a:extLst>
          </p:cNvPr>
          <p:cNvGrpSpPr/>
          <p:nvPr/>
        </p:nvGrpSpPr>
        <p:grpSpPr>
          <a:xfrm>
            <a:off x="899592" y="3802218"/>
            <a:ext cx="1162065" cy="1154721"/>
            <a:chOff x="966971" y="1721056"/>
            <a:chExt cx="1162065" cy="1154721"/>
          </a:xfrm>
        </p:grpSpPr>
        <p:pic>
          <p:nvPicPr>
            <p:cNvPr id="22" name="Picture 21" descr="Boardroom with solid fill">
              <a:extLst>
                <a:ext uri="{FF2B5EF4-FFF2-40B4-BE49-F238E27FC236}">
                  <a16:creationId xmlns:a16="http://schemas.microsoft.com/office/drawing/2014/main" id="{D0B35284-DCE2-3248-8C01-BA7748DE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1224690" y="1721056"/>
              <a:ext cx="693057" cy="69305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4972DE-61AC-E644-911A-A3899A07F0B4}"/>
                </a:ext>
              </a:extLst>
            </p:cNvPr>
            <p:cNvSpPr txBox="1">
              <a:spLocks/>
            </p:cNvSpPr>
            <p:nvPr/>
          </p:nvSpPr>
          <p:spPr>
            <a:xfrm>
              <a:off x="966971" y="2414112"/>
              <a:ext cx="1162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Peer instruction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B7ACAA-6D26-B149-92BF-3FFFAF0D5AC0}"/>
              </a:ext>
            </a:extLst>
          </p:cNvPr>
          <p:cNvGrpSpPr/>
          <p:nvPr/>
        </p:nvGrpSpPr>
        <p:grpSpPr>
          <a:xfrm>
            <a:off x="2387009" y="3802218"/>
            <a:ext cx="888847" cy="1138028"/>
            <a:chOff x="2420033" y="1721056"/>
            <a:chExt cx="888847" cy="1138028"/>
          </a:xfrm>
        </p:grpSpPr>
        <p:pic>
          <p:nvPicPr>
            <p:cNvPr id="25" name="Picture 24" descr="Lecturer with solid fill">
              <a:extLst>
                <a:ext uri="{FF2B5EF4-FFF2-40B4-BE49-F238E27FC236}">
                  <a16:creationId xmlns:a16="http://schemas.microsoft.com/office/drawing/2014/main" id="{7CA23D01-EF7D-CE48-846C-C9C85D654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2517928" y="1721056"/>
              <a:ext cx="693057" cy="69305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B0EAC8-2E00-0144-AC0C-4934BF52C7C9}"/>
                </a:ext>
              </a:extLst>
            </p:cNvPr>
            <p:cNvSpPr txBox="1">
              <a:spLocks/>
            </p:cNvSpPr>
            <p:nvPr/>
          </p:nvSpPr>
          <p:spPr>
            <a:xfrm>
              <a:off x="2420033" y="2397419"/>
              <a:ext cx="888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Guest lecture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1A7A389-D44F-7242-90F6-AC5F80050D90}"/>
              </a:ext>
            </a:extLst>
          </p:cNvPr>
          <p:cNvGrpSpPr/>
          <p:nvPr/>
        </p:nvGrpSpPr>
        <p:grpSpPr>
          <a:xfrm>
            <a:off x="3660499" y="3802218"/>
            <a:ext cx="1127525" cy="953362"/>
            <a:chOff x="3769926" y="1721056"/>
            <a:chExt cx="1127525" cy="953362"/>
          </a:xfrm>
        </p:grpSpPr>
        <p:pic>
          <p:nvPicPr>
            <p:cNvPr id="28" name="Picture 27" descr="Marker with solid fill">
              <a:extLst>
                <a:ext uri="{FF2B5EF4-FFF2-40B4-BE49-F238E27FC236}">
                  <a16:creationId xmlns:a16="http://schemas.microsoft.com/office/drawing/2014/main" id="{E4B6A4B1-B60C-614E-B8C5-CFBCD35EA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3987160" y="1721056"/>
              <a:ext cx="693057" cy="69305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1DD67E2-9CB9-C447-BFB8-3A9EE0F0EF41}"/>
                </a:ext>
              </a:extLst>
            </p:cNvPr>
            <p:cNvSpPr txBox="1">
              <a:spLocks/>
            </p:cNvSpPr>
            <p:nvPr/>
          </p:nvSpPr>
          <p:spPr>
            <a:xfrm>
              <a:off x="3769926" y="2397419"/>
              <a:ext cx="1127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Fieldtrip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CFF4CD-D9DA-6742-A54B-CEFCF69555ED}"/>
              </a:ext>
            </a:extLst>
          </p:cNvPr>
          <p:cNvGrpSpPr/>
          <p:nvPr/>
        </p:nvGrpSpPr>
        <p:grpSpPr>
          <a:xfrm>
            <a:off x="5028651" y="3802218"/>
            <a:ext cx="1127525" cy="953362"/>
            <a:chOff x="5160977" y="1721056"/>
            <a:chExt cx="1127525" cy="953362"/>
          </a:xfrm>
        </p:grpSpPr>
        <p:pic>
          <p:nvPicPr>
            <p:cNvPr id="31" name="Picture 30" descr="Person with idea">
              <a:extLst>
                <a:ext uri="{FF2B5EF4-FFF2-40B4-BE49-F238E27FC236}">
                  <a16:creationId xmlns:a16="http://schemas.microsoft.com/office/drawing/2014/main" id="{7104D159-789F-6A4D-AC97-B8C1F6863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5378211" y="1721056"/>
              <a:ext cx="693057" cy="69305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44E854-BB22-F940-8340-45718F103C4E}"/>
                </a:ext>
              </a:extLst>
            </p:cNvPr>
            <p:cNvSpPr txBox="1">
              <a:spLocks/>
            </p:cNvSpPr>
            <p:nvPr/>
          </p:nvSpPr>
          <p:spPr>
            <a:xfrm>
              <a:off x="5160977" y="2397419"/>
              <a:ext cx="1127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Modeling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873D97-4C56-ED47-A0AA-EBF168712078}"/>
              </a:ext>
            </a:extLst>
          </p:cNvPr>
          <p:cNvGrpSpPr/>
          <p:nvPr/>
        </p:nvGrpSpPr>
        <p:grpSpPr>
          <a:xfrm>
            <a:off x="6396803" y="3838076"/>
            <a:ext cx="1127525" cy="1102170"/>
            <a:chOff x="6577781" y="1756914"/>
            <a:chExt cx="1127525" cy="1102170"/>
          </a:xfrm>
        </p:grpSpPr>
        <p:pic>
          <p:nvPicPr>
            <p:cNvPr id="34" name="Picture 33" descr="Chat with solid fill">
              <a:extLst>
                <a:ext uri="{FF2B5EF4-FFF2-40B4-BE49-F238E27FC236}">
                  <a16:creationId xmlns:a16="http://schemas.microsoft.com/office/drawing/2014/main" id="{844BE5BB-DE5A-394C-AD25-9F5F21E7E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6795015" y="1756914"/>
              <a:ext cx="693057" cy="69305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8CDC60-E257-D743-92A3-EBEDE4554ACD}"/>
                </a:ext>
              </a:extLst>
            </p:cNvPr>
            <p:cNvSpPr txBox="1">
              <a:spLocks/>
            </p:cNvSpPr>
            <p:nvPr/>
          </p:nvSpPr>
          <p:spPr>
            <a:xfrm>
              <a:off x="6577781" y="2397419"/>
              <a:ext cx="1127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Face-2-face discussion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D4281E-711E-804C-94B7-81FD84693F14}"/>
              </a:ext>
            </a:extLst>
          </p:cNvPr>
          <p:cNvGrpSpPr/>
          <p:nvPr/>
        </p:nvGrpSpPr>
        <p:grpSpPr>
          <a:xfrm>
            <a:off x="7713746" y="3802218"/>
            <a:ext cx="1178734" cy="1138028"/>
            <a:chOff x="7940470" y="1721056"/>
            <a:chExt cx="1178734" cy="1138028"/>
          </a:xfrm>
        </p:grpSpPr>
        <p:pic>
          <p:nvPicPr>
            <p:cNvPr id="37" name="Picture 36" descr="Document with solid fill">
              <a:extLst>
                <a:ext uri="{FF2B5EF4-FFF2-40B4-BE49-F238E27FC236}">
                  <a16:creationId xmlns:a16="http://schemas.microsoft.com/office/drawing/2014/main" id="{FDF144B1-D113-AA40-9D7F-8EE9481CA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>
            <a:xfrm>
              <a:off x="8190983" y="1721056"/>
              <a:ext cx="693056" cy="693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3EB668-DB9C-F546-BF01-030D4308AD90}"/>
                </a:ext>
              </a:extLst>
            </p:cNvPr>
            <p:cNvSpPr txBox="1">
              <a:spLocks/>
            </p:cNvSpPr>
            <p:nvPr/>
          </p:nvSpPr>
          <p:spPr>
            <a:xfrm>
              <a:off x="7940470" y="2397419"/>
              <a:ext cx="1178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One minute paper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A8DE9B0-D3BC-1842-86A5-0A2F25C60C03}"/>
              </a:ext>
            </a:extLst>
          </p:cNvPr>
          <p:cNvGrpSpPr/>
          <p:nvPr/>
        </p:nvGrpSpPr>
        <p:grpSpPr>
          <a:xfrm>
            <a:off x="2213086" y="62353"/>
            <a:ext cx="1206786" cy="1073711"/>
            <a:chOff x="2213086" y="62353"/>
            <a:chExt cx="1206786" cy="1073711"/>
          </a:xfrm>
        </p:grpSpPr>
        <p:pic>
          <p:nvPicPr>
            <p:cNvPr id="40" name="Picture 39" descr="Chat with solid fill">
              <a:extLst>
                <a:ext uri="{FF2B5EF4-FFF2-40B4-BE49-F238E27FC236}">
                  <a16:creationId xmlns:a16="http://schemas.microsoft.com/office/drawing/2014/main" id="{50EA0EE4-C458-7E4F-A84B-E23A70AF4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2495483" y="62353"/>
              <a:ext cx="693057" cy="69305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D335437-5FB0-D146-A075-8A3BF0D6E50C}"/>
                </a:ext>
              </a:extLst>
            </p:cNvPr>
            <p:cNvSpPr txBox="1">
              <a:spLocks/>
            </p:cNvSpPr>
            <p:nvPr/>
          </p:nvSpPr>
          <p:spPr>
            <a:xfrm>
              <a:off x="2213086" y="674399"/>
              <a:ext cx="120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Discussion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42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board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9D91EA6-D4AE-4641-A10F-2C7D340FC6EC}"/>
              </a:ext>
            </a:extLst>
          </p:cNvPr>
          <p:cNvGrpSpPr/>
          <p:nvPr/>
        </p:nvGrpSpPr>
        <p:grpSpPr>
          <a:xfrm>
            <a:off x="3660499" y="62353"/>
            <a:ext cx="1127525" cy="889045"/>
            <a:chOff x="3660499" y="62353"/>
            <a:chExt cx="1127525" cy="889045"/>
          </a:xfrm>
        </p:grpSpPr>
        <p:pic>
          <p:nvPicPr>
            <p:cNvPr id="42" name="Picture 41" descr="Pencil with solid fill">
              <a:extLst>
                <a:ext uri="{FF2B5EF4-FFF2-40B4-BE49-F238E27FC236}">
                  <a16:creationId xmlns:a16="http://schemas.microsoft.com/office/drawing/2014/main" id="{0FAEE042-BA72-9C48-9FBF-BFB0E0424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864604" y="62353"/>
              <a:ext cx="693057" cy="69305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E058780-1115-884F-9A6D-0D0C5F15C25A}"/>
                </a:ext>
              </a:extLst>
            </p:cNvPr>
            <p:cNvSpPr txBox="1">
              <a:spLocks/>
            </p:cNvSpPr>
            <p:nvPr/>
          </p:nvSpPr>
          <p:spPr>
            <a:xfrm>
              <a:off x="3660499" y="674399"/>
              <a:ext cx="1127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Assignments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5EAD035-60CE-B240-82ED-1BB1BCDC71C3}"/>
              </a:ext>
            </a:extLst>
          </p:cNvPr>
          <p:cNvGrpSpPr/>
          <p:nvPr/>
        </p:nvGrpSpPr>
        <p:grpSpPr>
          <a:xfrm>
            <a:off x="4968193" y="62353"/>
            <a:ext cx="1224119" cy="1111015"/>
            <a:chOff x="4968193" y="62353"/>
            <a:chExt cx="1224119" cy="1111015"/>
          </a:xfrm>
        </p:grpSpPr>
        <p:pic>
          <p:nvPicPr>
            <p:cNvPr id="44" name="Picture 43" descr="Touch Screen with solid fill">
              <a:extLst>
                <a:ext uri="{FF2B5EF4-FFF2-40B4-BE49-F238E27FC236}">
                  <a16:creationId xmlns:a16="http://schemas.microsoft.com/office/drawing/2014/main" id="{7E76F9AD-0195-5143-ACAC-02A88F303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/>
          </p:blipFill>
          <p:spPr>
            <a:xfrm>
              <a:off x="5233725" y="62353"/>
              <a:ext cx="693057" cy="69305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644BD72-76EE-544D-A9BA-B1F6F6B398B8}"/>
                </a:ext>
              </a:extLst>
            </p:cNvPr>
            <p:cNvSpPr txBox="1">
              <a:spLocks/>
            </p:cNvSpPr>
            <p:nvPr/>
          </p:nvSpPr>
          <p:spPr>
            <a:xfrm>
              <a:off x="4968193" y="711703"/>
              <a:ext cx="1224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Interactive courseware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0D0E932-BCB1-9A4D-9DE7-0D085B51E431}"/>
              </a:ext>
            </a:extLst>
          </p:cNvPr>
          <p:cNvGrpSpPr/>
          <p:nvPr/>
        </p:nvGrpSpPr>
        <p:grpSpPr>
          <a:xfrm>
            <a:off x="6405092" y="62353"/>
            <a:ext cx="1127525" cy="1111016"/>
            <a:chOff x="6405092" y="62353"/>
            <a:chExt cx="1127525" cy="1111016"/>
          </a:xfrm>
        </p:grpSpPr>
        <p:pic>
          <p:nvPicPr>
            <p:cNvPr id="46" name="Picture 45" descr="Chat bubble with solid fill">
              <a:extLst>
                <a:ext uri="{FF2B5EF4-FFF2-40B4-BE49-F238E27FC236}">
                  <a16:creationId xmlns:a16="http://schemas.microsoft.com/office/drawing/2014/main" id="{0EF233FA-24CF-E847-8962-D88A201E3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>
            <a:xfrm>
              <a:off x="6602846" y="62353"/>
              <a:ext cx="693057" cy="69305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CC5EE98-68E0-054E-9452-2AB8C567249E}"/>
                </a:ext>
              </a:extLst>
            </p:cNvPr>
            <p:cNvSpPr txBox="1">
              <a:spLocks/>
            </p:cNvSpPr>
            <p:nvPr/>
          </p:nvSpPr>
          <p:spPr>
            <a:xfrm>
              <a:off x="6405092" y="711704"/>
              <a:ext cx="1127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feedback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AE6E776-C599-DF4A-9DE9-5BAC19A1C238}"/>
              </a:ext>
            </a:extLst>
          </p:cNvPr>
          <p:cNvGrpSpPr/>
          <p:nvPr/>
        </p:nvGrpSpPr>
        <p:grpSpPr>
          <a:xfrm>
            <a:off x="7764955" y="62353"/>
            <a:ext cx="1127525" cy="1013751"/>
            <a:chOff x="7764955" y="62353"/>
            <a:chExt cx="1127525" cy="1013751"/>
          </a:xfrm>
        </p:grpSpPr>
        <p:pic>
          <p:nvPicPr>
            <p:cNvPr id="48" name="Picture 47" descr="Network diagram with solid fill">
              <a:extLst>
                <a:ext uri="{FF2B5EF4-FFF2-40B4-BE49-F238E27FC236}">
                  <a16:creationId xmlns:a16="http://schemas.microsoft.com/office/drawing/2014/main" id="{36F28615-C9B5-F343-9C90-B99D7C72A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7971967" y="62353"/>
              <a:ext cx="693057" cy="69305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5778224-C559-8C4C-8C02-CD9EF8FA9647}"/>
                </a:ext>
              </a:extLst>
            </p:cNvPr>
            <p:cNvSpPr txBox="1">
              <a:spLocks/>
            </p:cNvSpPr>
            <p:nvPr/>
          </p:nvSpPr>
          <p:spPr>
            <a:xfrm>
              <a:off x="7764955" y="799105"/>
              <a:ext cx="1127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Concept Map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65782E9-2FFE-5546-B182-99EBF5CA18F8}"/>
              </a:ext>
            </a:extLst>
          </p:cNvPr>
          <p:cNvGrpSpPr/>
          <p:nvPr/>
        </p:nvGrpSpPr>
        <p:grpSpPr>
          <a:xfrm>
            <a:off x="989966" y="1297718"/>
            <a:ext cx="1003959" cy="1154721"/>
            <a:chOff x="989966" y="1297718"/>
            <a:chExt cx="1003959" cy="1154721"/>
          </a:xfrm>
        </p:grpSpPr>
        <p:pic>
          <p:nvPicPr>
            <p:cNvPr id="51" name="Picture 50" descr="Open book with solid fill">
              <a:extLst>
                <a:ext uri="{FF2B5EF4-FFF2-40B4-BE49-F238E27FC236}">
                  <a16:creationId xmlns:a16="http://schemas.microsoft.com/office/drawing/2014/main" id="{02ECCD27-0B70-E34C-9C70-BDB16AE82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1145418" y="1297718"/>
              <a:ext cx="693057" cy="693057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C97FE1D-A354-BA4E-9BA0-37208C29C289}"/>
                </a:ext>
              </a:extLst>
            </p:cNvPr>
            <p:cNvSpPr txBox="1">
              <a:spLocks/>
            </p:cNvSpPr>
            <p:nvPr/>
          </p:nvSpPr>
          <p:spPr>
            <a:xfrm>
              <a:off x="989966" y="1990774"/>
              <a:ext cx="1003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Read a chapter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E368E4B-A90E-504A-9587-0EDECCA1E928}"/>
              </a:ext>
            </a:extLst>
          </p:cNvPr>
          <p:cNvGrpSpPr/>
          <p:nvPr/>
        </p:nvGrpSpPr>
        <p:grpSpPr>
          <a:xfrm>
            <a:off x="2411760" y="1297718"/>
            <a:ext cx="888847" cy="1138028"/>
            <a:chOff x="2340761" y="1297718"/>
            <a:chExt cx="888847" cy="1138028"/>
          </a:xfrm>
        </p:grpSpPr>
        <p:pic>
          <p:nvPicPr>
            <p:cNvPr id="54" name="Picture 53" descr="Checkbox Checked with solid fill">
              <a:extLst>
                <a:ext uri="{FF2B5EF4-FFF2-40B4-BE49-F238E27FC236}">
                  <a16:creationId xmlns:a16="http://schemas.microsoft.com/office/drawing/2014/main" id="{75288629-5316-7A47-A27B-58F159906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2438656" y="1297718"/>
              <a:ext cx="693057" cy="693057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0A0D2FB-B34C-6741-9576-221E30D55627}"/>
                </a:ext>
              </a:extLst>
            </p:cNvPr>
            <p:cNvSpPr txBox="1">
              <a:spLocks/>
            </p:cNvSpPr>
            <p:nvPr/>
          </p:nvSpPr>
          <p:spPr>
            <a:xfrm>
              <a:off x="2340761" y="1974081"/>
              <a:ext cx="888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Quiz in the LMS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5FDD2D3-96E8-E34E-AB53-B821483EA3F9}"/>
              </a:ext>
            </a:extLst>
          </p:cNvPr>
          <p:cNvGrpSpPr/>
          <p:nvPr/>
        </p:nvGrpSpPr>
        <p:grpSpPr>
          <a:xfrm>
            <a:off x="3614207" y="1297718"/>
            <a:ext cx="1173817" cy="1138028"/>
            <a:chOff x="3690654" y="1297718"/>
            <a:chExt cx="1173817" cy="1138028"/>
          </a:xfrm>
        </p:grpSpPr>
        <p:pic>
          <p:nvPicPr>
            <p:cNvPr id="57" name="Picture 56" descr="Lights On with solid fill">
              <a:extLst>
                <a:ext uri="{FF2B5EF4-FFF2-40B4-BE49-F238E27FC236}">
                  <a16:creationId xmlns:a16="http://schemas.microsoft.com/office/drawing/2014/main" id="{72192793-31A0-1148-9A7E-86F8B987B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/>
          </p:blipFill>
          <p:spPr>
            <a:xfrm>
              <a:off x="3907888" y="1297718"/>
              <a:ext cx="693057" cy="693057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7C6BB51-AB7C-4A4E-B250-06531B5FA15C}"/>
                </a:ext>
              </a:extLst>
            </p:cNvPr>
            <p:cNvSpPr txBox="1">
              <a:spLocks/>
            </p:cNvSpPr>
            <p:nvPr/>
          </p:nvSpPr>
          <p:spPr>
            <a:xfrm>
              <a:off x="3690654" y="1974081"/>
              <a:ext cx="1173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Online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7A9EA7-8F81-8D43-B2D8-36C9FD072C31}"/>
              </a:ext>
            </a:extLst>
          </p:cNvPr>
          <p:cNvGrpSpPr/>
          <p:nvPr/>
        </p:nvGrpSpPr>
        <p:grpSpPr>
          <a:xfrm>
            <a:off x="4909387" y="1297718"/>
            <a:ext cx="1343548" cy="1138028"/>
            <a:chOff x="4962441" y="1297718"/>
            <a:chExt cx="1343548" cy="1138028"/>
          </a:xfrm>
        </p:grpSpPr>
        <p:pic>
          <p:nvPicPr>
            <p:cNvPr id="60" name="Picture 59" descr="Blog with solid fill">
              <a:extLst>
                <a:ext uri="{FF2B5EF4-FFF2-40B4-BE49-F238E27FC236}">
                  <a16:creationId xmlns:a16="http://schemas.microsoft.com/office/drawing/2014/main" id="{679223BB-18C5-5347-A8A2-DDC7131A4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/>
          </p:blipFill>
          <p:spPr>
            <a:xfrm>
              <a:off x="5298939" y="1297718"/>
              <a:ext cx="693057" cy="693057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77BE9B0-59C7-FF4B-BDBD-94CE0886BE43}"/>
                </a:ext>
              </a:extLst>
            </p:cNvPr>
            <p:cNvSpPr txBox="1">
              <a:spLocks/>
            </p:cNvSpPr>
            <p:nvPr/>
          </p:nvSpPr>
          <p:spPr>
            <a:xfrm>
              <a:off x="4962441" y="1974081"/>
              <a:ext cx="1343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Collaborative writing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879398A-1F28-7B4D-9D42-5A38F166A8F2}"/>
              </a:ext>
            </a:extLst>
          </p:cNvPr>
          <p:cNvGrpSpPr/>
          <p:nvPr/>
        </p:nvGrpSpPr>
        <p:grpSpPr>
          <a:xfrm>
            <a:off x="6396803" y="1297718"/>
            <a:ext cx="1127525" cy="1102170"/>
            <a:chOff x="6498509" y="1333576"/>
            <a:chExt cx="1127525" cy="1102170"/>
          </a:xfrm>
        </p:grpSpPr>
        <p:pic>
          <p:nvPicPr>
            <p:cNvPr id="63" name="Picture 62" descr="Open folder with solid fill">
              <a:extLst>
                <a:ext uri="{FF2B5EF4-FFF2-40B4-BE49-F238E27FC236}">
                  <a16:creationId xmlns:a16="http://schemas.microsoft.com/office/drawing/2014/main" id="{B006DAC1-B654-BC4A-BD37-AFDBEC6BD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rcRect/>
            <a:stretch/>
          </p:blipFill>
          <p:spPr>
            <a:xfrm>
              <a:off x="6715743" y="1333576"/>
              <a:ext cx="693057" cy="69305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93C7673-D158-2142-8305-FA8DBE28465C}"/>
                </a:ext>
              </a:extLst>
            </p:cNvPr>
            <p:cNvSpPr txBox="1">
              <a:spLocks/>
            </p:cNvSpPr>
            <p:nvPr/>
          </p:nvSpPr>
          <p:spPr>
            <a:xfrm>
              <a:off x="6498509" y="1974081"/>
              <a:ext cx="1127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(Online) Portfolio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226401F-4920-2E41-92C5-B8BD00CD8DB9}"/>
              </a:ext>
            </a:extLst>
          </p:cNvPr>
          <p:cNvGrpSpPr/>
          <p:nvPr/>
        </p:nvGrpSpPr>
        <p:grpSpPr>
          <a:xfrm>
            <a:off x="7740352" y="1297718"/>
            <a:ext cx="1127525" cy="1322694"/>
            <a:chOff x="7894477" y="1297718"/>
            <a:chExt cx="1127525" cy="1322694"/>
          </a:xfrm>
        </p:grpSpPr>
        <p:pic>
          <p:nvPicPr>
            <p:cNvPr id="66" name="Picture 65" descr="Video camera with solid fill">
              <a:extLst>
                <a:ext uri="{FF2B5EF4-FFF2-40B4-BE49-F238E27FC236}">
                  <a16:creationId xmlns:a16="http://schemas.microsoft.com/office/drawing/2014/main" id="{46AAF9D0-8857-0741-8DD0-5C40F5673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rcRect/>
            <a:stretch/>
          </p:blipFill>
          <p:spPr>
            <a:xfrm>
              <a:off x="8111711" y="1297718"/>
              <a:ext cx="693056" cy="693056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4AD59BA-E93D-1B49-AC17-0017FDC0E918}"/>
                </a:ext>
              </a:extLst>
            </p:cNvPr>
            <p:cNvSpPr txBox="1">
              <a:spLocks/>
            </p:cNvSpPr>
            <p:nvPr/>
          </p:nvSpPr>
          <p:spPr>
            <a:xfrm>
              <a:off x="7894477" y="1974081"/>
              <a:ext cx="1127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Student generated content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A7FEDAB-9EFB-1A46-A3D5-37FA305F88D9}"/>
              </a:ext>
            </a:extLst>
          </p:cNvPr>
          <p:cNvSpPr txBox="1">
            <a:spLocks/>
          </p:cNvSpPr>
          <p:nvPr/>
        </p:nvSpPr>
        <p:spPr>
          <a:xfrm>
            <a:off x="56850" y="3682752"/>
            <a:ext cx="82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F2F</a:t>
            </a:r>
          </a:p>
        </p:txBody>
      </p:sp>
      <p:pic>
        <p:nvPicPr>
          <p:cNvPr id="70" name="Picture 69" descr="Users with solid fill">
            <a:extLst>
              <a:ext uri="{FF2B5EF4-FFF2-40B4-BE49-F238E27FC236}">
                <a16:creationId xmlns:a16="http://schemas.microsoft.com/office/drawing/2014/main" id="{3CE2F5DD-E52B-3149-97DB-1BF5453EC057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189470" y="3175632"/>
            <a:ext cx="562344" cy="5623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C5B85E-85E9-294A-A609-4DAE1789DC39}"/>
              </a:ext>
            </a:extLst>
          </p:cNvPr>
          <p:cNvGrpSpPr/>
          <p:nvPr/>
        </p:nvGrpSpPr>
        <p:grpSpPr>
          <a:xfrm>
            <a:off x="56850" y="848064"/>
            <a:ext cx="827584" cy="819787"/>
            <a:chOff x="56850" y="848064"/>
            <a:chExt cx="827584" cy="81978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908E8A3-4EC8-6549-A3D1-78970D179498}"/>
                </a:ext>
              </a:extLst>
            </p:cNvPr>
            <p:cNvSpPr txBox="1">
              <a:spLocks/>
            </p:cNvSpPr>
            <p:nvPr/>
          </p:nvSpPr>
          <p:spPr>
            <a:xfrm>
              <a:off x="56850" y="1329297"/>
              <a:ext cx="827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Slab" pitchFamily="2" charset="0"/>
                  <a:ea typeface="Roboto Slab" pitchFamily="2" charset="0"/>
                  <a:cs typeface="Arial" panose="020B0604020202020204" pitchFamily="34" charset="0"/>
                </a:rPr>
                <a:t>Online</a:t>
              </a:r>
            </a:p>
          </p:txBody>
        </p:sp>
        <p:pic>
          <p:nvPicPr>
            <p:cNvPr id="71" name="Picture 70" descr="Wi-Fi with solid fill">
              <a:extLst>
                <a:ext uri="{FF2B5EF4-FFF2-40B4-BE49-F238E27FC236}">
                  <a16:creationId xmlns:a16="http://schemas.microsoft.com/office/drawing/2014/main" id="{69EAB663-6D6C-D845-B70D-3E6EE1C10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rcRect/>
            <a:stretch/>
          </p:blipFill>
          <p:spPr>
            <a:xfrm>
              <a:off x="182642" y="848064"/>
              <a:ext cx="576000" cy="576000"/>
            </a:xfrm>
            <a:prstGeom prst="rect">
              <a:avLst/>
            </a:prstGeom>
          </p:spPr>
        </p:pic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20B19C2-E5BC-3D47-A2F1-ACADAE5887CC}"/>
              </a:ext>
            </a:extLst>
          </p:cNvPr>
          <p:cNvCxnSpPr/>
          <p:nvPr/>
        </p:nvCxnSpPr>
        <p:spPr>
          <a:xfrm>
            <a:off x="941286" y="2578625"/>
            <a:ext cx="820271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AEF0F-AF88-D344-8223-5077CC731EE0}"/>
              </a:ext>
            </a:extLst>
          </p:cNvPr>
          <p:cNvGrpSpPr/>
          <p:nvPr/>
        </p:nvGrpSpPr>
        <p:grpSpPr>
          <a:xfrm>
            <a:off x="1028467" y="62353"/>
            <a:ext cx="888847" cy="918370"/>
            <a:chOff x="1028467" y="62353"/>
            <a:chExt cx="888847" cy="918370"/>
          </a:xfrm>
        </p:grpSpPr>
        <p:pic>
          <p:nvPicPr>
            <p:cNvPr id="39" name="Picture 38" descr="Presentation with media with solid fill">
              <a:extLst>
                <a:ext uri="{FF2B5EF4-FFF2-40B4-BE49-F238E27FC236}">
                  <a16:creationId xmlns:a16="http://schemas.microsoft.com/office/drawing/2014/main" id="{A89FBC00-DDAC-2548-A6E6-50808ADC9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rcRect/>
            <a:stretch/>
          </p:blipFill>
          <p:spPr>
            <a:xfrm>
              <a:off x="1126362" y="62353"/>
              <a:ext cx="693057" cy="69305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F1141D4-1E3D-DE43-BE9E-6D73786116F6}"/>
                </a:ext>
              </a:extLst>
            </p:cNvPr>
            <p:cNvSpPr txBox="1">
              <a:spLocks/>
            </p:cNvSpPr>
            <p:nvPr/>
          </p:nvSpPr>
          <p:spPr>
            <a:xfrm>
              <a:off x="1028467" y="703724"/>
              <a:ext cx="888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Video</a:t>
              </a:r>
            </a:p>
          </p:txBody>
        </p:sp>
      </p:grpSp>
      <p:pic>
        <p:nvPicPr>
          <p:cNvPr id="76" name="Graphic 75" descr="Teacher">
            <a:extLst>
              <a:ext uri="{FF2B5EF4-FFF2-40B4-BE49-F238E27FC236}">
                <a16:creationId xmlns:a16="http://schemas.microsoft.com/office/drawing/2014/main" id="{BFA6E136-80C3-6C4B-BD67-440378C1AFDF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119149" y="2780732"/>
            <a:ext cx="621152" cy="621152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5AB390EA-8448-AA4D-AA4D-B1B962281256}"/>
              </a:ext>
            </a:extLst>
          </p:cNvPr>
          <p:cNvGrpSpPr/>
          <p:nvPr/>
        </p:nvGrpSpPr>
        <p:grpSpPr>
          <a:xfrm>
            <a:off x="239362" y="4831668"/>
            <a:ext cx="462560" cy="217156"/>
            <a:chOff x="8415580" y="102355"/>
            <a:chExt cx="613464" cy="288000"/>
          </a:xfrm>
          <a:solidFill>
            <a:srgbClr val="2E84B2"/>
          </a:solidFill>
        </p:grpSpPr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00DFC408-7956-7B4F-9490-31D2D63AC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8741044" y="102355"/>
              <a:ext cx="288000" cy="288000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B989A844-1928-D348-AF52-38B899E80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8415580" y="102355"/>
              <a:ext cx="288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914750"/>
      </p:ext>
    </p:extLst>
  </p:cSld>
  <p:clrMapOvr>
    <a:masterClrMapping/>
  </p:clrMapOvr>
</p:sld>
</file>

<file path=ppt/theme/theme1.xml><?xml version="1.0" encoding="utf-8"?>
<a:theme xmlns:a="http://schemas.openxmlformats.org/drawingml/2006/main" name="TU Delft - no sidebar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U Delft - no sidebar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U Delft - Seperators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U Delft - no sidebar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TU Delft - no sidebar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TU Delft - no sidebar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5030</TotalTime>
  <Words>52</Words>
  <Application>Microsoft Macintosh PowerPoint</Application>
  <PresentationFormat>On-screen Show (16:9)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Calibri</vt:lpstr>
      <vt:lpstr>Calibri Light</vt:lpstr>
      <vt:lpstr>Roboto Slab</vt:lpstr>
      <vt:lpstr>Tahoma</vt:lpstr>
      <vt:lpstr>TU Delft-UltraLight</vt:lpstr>
      <vt:lpstr>TU Delft - no sidebar</vt:lpstr>
      <vt:lpstr>1_TU Delft - no sidebar</vt:lpstr>
      <vt:lpstr>TU Delft - Seperators</vt:lpstr>
      <vt:lpstr>Custom Design</vt:lpstr>
      <vt:lpstr>3_TU Delft - no sidebar</vt:lpstr>
      <vt:lpstr>2_TU Delft - no sidebar</vt:lpstr>
      <vt:lpstr>4_TU Delft - no sidebar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   </dc:creator>
  <cp:lastModifiedBy>Wiebe Dijkstra</cp:lastModifiedBy>
  <cp:revision>65</cp:revision>
  <dcterms:created xsi:type="dcterms:W3CDTF">2015-07-09T11:57:30Z</dcterms:created>
  <dcterms:modified xsi:type="dcterms:W3CDTF">2021-12-14T12:41:55Z</dcterms:modified>
</cp:coreProperties>
</file>