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4" r:id="rId2"/>
    <p:sldMasterId id="2147483675" r:id="rId3"/>
    <p:sldMasterId id="2147483704" r:id="rId4"/>
    <p:sldMasterId id="2147483714" r:id="rId5"/>
    <p:sldMasterId id="2147483720" r:id="rId6"/>
    <p:sldMasterId id="2147483725" r:id="rId7"/>
  </p:sldMasterIdLst>
  <p:notesMasterIdLst>
    <p:notesMasterId r:id="rId9"/>
  </p:notesMasterIdLst>
  <p:handoutMasterIdLst>
    <p:handoutMasterId r:id="rId10"/>
  </p:handoutMasterIdLst>
  <p:sldIdLst>
    <p:sldId id="79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4B2"/>
    <a:srgbClr val="FFFFFF"/>
    <a:srgbClr val="F68286"/>
    <a:srgbClr val="E8E9EC"/>
    <a:srgbClr val="CCD8D4"/>
    <a:srgbClr val="EDF3DF"/>
    <a:srgbClr val="009A15"/>
    <a:srgbClr val="4B395E"/>
    <a:srgbClr val="60BCE8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 autoAdjust="0"/>
    <p:restoredTop sz="95802" autoAdjust="0"/>
  </p:normalViewPr>
  <p:slideViewPr>
    <p:cSldViewPr snapToGrid="0" snapToObjects="1">
      <p:cViewPr varScale="1">
        <p:scale>
          <a:sx n="144" d="100"/>
          <a:sy n="144" d="100"/>
        </p:scale>
        <p:origin x="115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4/9/22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3EE5-E7E2-054D-BCB7-1EC9050D355C}" type="datetimeFigureOut">
              <a:rPr lang="en-NL" smtClean="0"/>
              <a:t>09/04/2022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8A43-3AC8-A84F-8B5B-CC1BF111DE8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52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B18A9-5FF9-1446-9ACF-A0CD8134F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2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unsplash.com/photos/UOltHXPAoyA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erovesalainen-809550/?utm_source=link-attribution&amp;utm_medium=referral&amp;utm_campaign=image&amp;utm_content=2123969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pixabay.com/?utm_source=link-attribution&amp;utm_medium=referral&amp;utm_campaign=image&amp;utm_content=2123969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LNS35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602" y="-36000"/>
            <a:ext cx="9241202" cy="5202000"/>
          </a:xfrm>
          <a:prstGeom prst="rect">
            <a:avLst/>
          </a:prstGeom>
        </p:spPr>
      </p:pic>
      <p:pic>
        <p:nvPicPr>
          <p:cNvPr id="7" name="Picture 3" descr="TU_P5#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6A4CCB-8403-C34E-9E8D-4CCE26C9EE18}"/>
              </a:ext>
            </a:extLst>
          </p:cNvPr>
          <p:cNvSpPr/>
          <p:nvPr userDrawn="1"/>
        </p:nvSpPr>
        <p:spPr bwMode="auto">
          <a:xfrm>
            <a:off x="-57602" y="1791065"/>
            <a:ext cx="9241201" cy="1561370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2" rIns="91425" bIns="45712" numCol="1" rtlCol="0" anchor="t" anchorCtr="0" compatLnSpc="1">
            <a:prstTxWarp prst="textNoShape">
              <a:avLst/>
            </a:prstTxWarp>
          </a:bodyPr>
          <a:lstStyle/>
          <a:p>
            <a:pPr defTabSz="914260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5AF638-C2C3-3142-B69D-CE5237F0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55" y="2143125"/>
            <a:ext cx="8455691" cy="8572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8183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b="161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C9F5B-E592-EA4D-9AD8-3C2BB7A1F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704503" y="2706524"/>
            <a:ext cx="4580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 err="1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Acryllic</a:t>
            </a:r>
            <a:r>
              <a:rPr lang="en-US" sz="1100" dirty="0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color dissolving in water by Ake, </a:t>
            </a:r>
            <a:r>
              <a:rPr lang="en-US" sz="1100" dirty="0" err="1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RawPixel</a:t>
            </a:r>
            <a:r>
              <a:rPr lang="en-US" sz="1100" dirty="0">
                <a:solidFill>
                  <a:srgbClr val="009A15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free license </a:t>
            </a:r>
          </a:p>
        </p:txBody>
      </p:sp>
    </p:spTree>
    <p:extLst>
      <p:ext uri="{BB962C8B-B14F-4D97-AF65-F5344CB8AC3E}">
        <p14:creationId xmlns:p14="http://schemas.microsoft.com/office/powerpoint/2010/main" val="405843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33" r="253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D21836-0512-6449-8903-3870D448E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C5312-45EB-F647-B390-ECC7F8EF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Photo by Bilal O. on </a:t>
            </a:r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100" dirty="0">
              <a:solidFill>
                <a:srgbClr val="2E84B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533" r="253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10" y="1708617"/>
            <a:ext cx="2802380" cy="1726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C5312-45EB-F647-B390-ECC7F8EF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Photo by Bilal O. on Unsplash</a:t>
            </a:r>
          </a:p>
        </p:txBody>
      </p:sp>
    </p:spTree>
    <p:extLst>
      <p:ext uri="{BB962C8B-B14F-4D97-AF65-F5344CB8AC3E}">
        <p14:creationId xmlns:p14="http://schemas.microsoft.com/office/powerpoint/2010/main" val="304694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een, small, dark, holding&#10;&#10;Description automatically generated">
            <a:extLst>
              <a:ext uri="{FF2B5EF4-FFF2-40B4-BE49-F238E27FC236}">
                <a16:creationId xmlns:a16="http://schemas.microsoft.com/office/drawing/2014/main" id="{2D8EDAAD-2DF5-0F47-B287-F4ECE9CE2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981" t="16982" r="16981" b="2358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A732AF-EBB0-9141-B28B-84C61B498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CDB79-5290-2549-A854-876B3719F37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Image by Pete </a:t>
            </a:r>
            <a:r>
              <a:rPr lang="en-US" sz="1100" dirty="0" err="1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Linforth</a:t>
            </a:r>
            <a:r>
              <a:rPr lang="en-US" sz="1100" dirty="0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solidFill>
                  <a:srgbClr val="60BCE8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en-US" sz="1100" dirty="0">
              <a:solidFill>
                <a:srgbClr val="60BCE8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CC065-6778-B743-A615-C97C937A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C703-9B68-F84A-986F-9B8207AE7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587" b="3587"/>
          <a:stretch/>
        </p:blipFill>
        <p:spPr>
          <a:xfrm>
            <a:off x="0" y="1"/>
            <a:ext cx="915590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45C6F-EEE3-E54E-ADA4-763B3CAAE62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668255" y="3679174"/>
            <a:ext cx="2653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Image by </a:t>
            </a:r>
            <a:r>
              <a:rPr lang="en-US" sz="11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TeroVesalainen</a:t>
            </a:r>
            <a:r>
              <a:rPr lang="en-US" sz="1100" dirty="0">
                <a:solidFill>
                  <a:srgbClr val="FFFFFF"/>
                </a:solidFill>
              </a:rPr>
              <a:t> from </a:t>
            </a:r>
            <a:r>
              <a:rPr lang="en-US" sz="11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10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1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D0D0FF-15A5-4B45-ABFD-50EF5835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5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9117AE-7982-5A4A-9E00-78E44C5F3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51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175B8-1FC9-3E41-B2B8-F95BEC52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700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2409C9-FA51-E44E-97F9-536605379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1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BBB151-65BC-364D-8709-92ED5C431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77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963DB8-F163-004B-AE94-6F87CBE2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76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2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15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4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40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16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CC065-6778-B743-A615-C97C937A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C703-9B68-F84A-986F-9B8207AE7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268" b="2929"/>
          <a:stretch/>
        </p:blipFill>
        <p:spPr>
          <a:xfrm>
            <a:off x="0" y="1"/>
            <a:ext cx="915590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45C6F-EEE3-E54E-ADA4-763B3CAAE62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675468" y="3679174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E7EBE6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CC0 Question Mark by </a:t>
            </a:r>
            <a:r>
              <a:rPr lang="en-US" sz="1100" dirty="0" err="1">
                <a:solidFill>
                  <a:srgbClr val="E7EBE6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TeroVasalainen</a:t>
            </a:r>
            <a:endParaRPr lang="en-US" sz="1100" dirty="0">
              <a:solidFill>
                <a:srgbClr val="E7EBE6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8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915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3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3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rgbClr val="00A7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8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578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13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86528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018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07438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3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FF1D-D4DC-EF4D-8CFF-74ED5D88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1B18-BDA4-F94E-92BC-1F03733A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83CF-3D91-E840-8272-6F51E5D2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23B-66C8-3340-997D-1777F8E4E4E5}" type="datetimeFigureOut">
              <a:rPr lang="en-US" smtClean="0"/>
              <a:t>4/9/22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7C1D-C95C-5D40-AD09-1BBF4818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C14D-5596-2A4B-B113-50D0F009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BC08-E5DA-B64B-B9B6-F8D5242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7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729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2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268C8-9395-3940-A78E-07CF6FDCFC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C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6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21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1556084" y="0"/>
            <a:ext cx="7587916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9735"/>
            <a:ext cx="9144000" cy="2229538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TU Delft-UltraLight" charset="0"/>
                <a:ea typeface="TU Delft-UltraLight" charset="0"/>
                <a:cs typeface="TU Delft-Ul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7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89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568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7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9" r:id="rId3"/>
    <p:sldLayoutId id="2147483713" r:id="rId4"/>
    <p:sldLayoutId id="214748373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Roboto Slab" pitchFamily="2" charset="0"/>
          <a:ea typeface="Roboto Slab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77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918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5" r:id="rId2"/>
    <p:sldLayoutId id="2147483696" r:id="rId3"/>
    <p:sldLayoutId id="214748369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Roboto Slab" pitchFamily="2" charset="0"/>
          <a:ea typeface="Roboto Slab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700" r:id="rId3"/>
    <p:sldLayoutId id="2147483740" r:id="rId4"/>
    <p:sldLayoutId id="2147483698" r:id="rId5"/>
    <p:sldLayoutId id="2147483699" r:id="rId6"/>
    <p:sldLayoutId id="2147483693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9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709" r:id="rId7"/>
    <p:sldLayoutId id="214748374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33" r:id="rId6"/>
    <p:sldLayoutId id="2147483734" r:id="rId7"/>
    <p:sldLayoutId id="214748373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77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C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01B6-5C90-8E42-9EC6-9BE19D817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475" y="206375"/>
            <a:ext cx="8655050" cy="6667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Design questions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91DAA1-8447-3541-8C49-49390D116360}"/>
              </a:ext>
            </a:extLst>
          </p:cNvPr>
          <p:cNvGrpSpPr/>
          <p:nvPr/>
        </p:nvGrpSpPr>
        <p:grpSpPr>
          <a:xfrm>
            <a:off x="1349974" y="968069"/>
            <a:ext cx="2503532" cy="923330"/>
            <a:chOff x="494959" y="1317995"/>
            <a:chExt cx="2560363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C3960F-F22B-DC4A-8919-EA6ED386C6CF}"/>
                </a:ext>
              </a:extLst>
            </p:cNvPr>
            <p:cNvSpPr txBox="1"/>
            <p:nvPr/>
          </p:nvSpPr>
          <p:spPr>
            <a:xfrm>
              <a:off x="1057180" y="1317995"/>
              <a:ext cx="19981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What is the added value of the teacher?</a:t>
              </a:r>
            </a:p>
          </p:txBody>
        </p:sp>
        <p:pic>
          <p:nvPicPr>
            <p:cNvPr id="6" name="Picture 8" descr="Money with solid fill">
              <a:extLst>
                <a:ext uri="{FF2B5EF4-FFF2-40B4-BE49-F238E27FC236}">
                  <a16:creationId xmlns:a16="http://schemas.microsoft.com/office/drawing/2014/main" id="{D044AF14-A210-8D46-AFDE-E316E7967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D496A1-798A-8949-B514-40C88E05A014}"/>
              </a:ext>
            </a:extLst>
          </p:cNvPr>
          <p:cNvGrpSpPr/>
          <p:nvPr/>
        </p:nvGrpSpPr>
        <p:grpSpPr>
          <a:xfrm>
            <a:off x="5063182" y="1443641"/>
            <a:ext cx="2749698" cy="923330"/>
            <a:chOff x="494959" y="1317995"/>
            <a:chExt cx="2812117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17AAE7-06FB-B64B-8E9A-A269729B8C9C}"/>
                </a:ext>
              </a:extLst>
            </p:cNvPr>
            <p:cNvSpPr txBox="1"/>
            <p:nvPr/>
          </p:nvSpPr>
          <p:spPr>
            <a:xfrm>
              <a:off x="1057179" y="1317995"/>
              <a:ext cx="2249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much hours can students spend per week?</a:t>
              </a:r>
            </a:p>
          </p:txBody>
        </p:sp>
        <p:pic>
          <p:nvPicPr>
            <p:cNvPr id="9" name="Picture 8" descr="Clock with solid fill">
              <a:extLst>
                <a:ext uri="{FF2B5EF4-FFF2-40B4-BE49-F238E27FC236}">
                  <a16:creationId xmlns:a16="http://schemas.microsoft.com/office/drawing/2014/main" id="{AB8C8337-3D3E-5C42-BC8A-D9DA62926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734E40-3452-9544-B015-CB1607045C74}"/>
              </a:ext>
            </a:extLst>
          </p:cNvPr>
          <p:cNvGrpSpPr/>
          <p:nvPr/>
        </p:nvGrpSpPr>
        <p:grpSpPr>
          <a:xfrm>
            <a:off x="1319471" y="2221160"/>
            <a:ext cx="2907917" cy="923330"/>
            <a:chOff x="494959" y="1317995"/>
            <a:chExt cx="297392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1B38DF-29EE-594F-9F02-B1D5840EBA96}"/>
                </a:ext>
              </a:extLst>
            </p:cNvPr>
            <p:cNvSpPr txBox="1"/>
            <p:nvPr/>
          </p:nvSpPr>
          <p:spPr>
            <a:xfrm>
              <a:off x="1057178" y="1317995"/>
              <a:ext cx="2411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(often) do you communicate with your students?</a:t>
              </a:r>
            </a:p>
          </p:txBody>
        </p:sp>
        <p:pic>
          <p:nvPicPr>
            <p:cNvPr id="12" name="Picture 8" descr="Chat bubble with solid fill">
              <a:extLst>
                <a:ext uri="{FF2B5EF4-FFF2-40B4-BE49-F238E27FC236}">
                  <a16:creationId xmlns:a16="http://schemas.microsoft.com/office/drawing/2014/main" id="{963E04EA-39BF-2B4C-8943-BD9A080D3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D7F1C2-CBCF-084D-AE36-D1B0CECC86BB}"/>
              </a:ext>
            </a:extLst>
          </p:cNvPr>
          <p:cNvGrpSpPr/>
          <p:nvPr/>
        </p:nvGrpSpPr>
        <p:grpSpPr>
          <a:xfrm>
            <a:off x="1319471" y="3474250"/>
            <a:ext cx="2503532" cy="923330"/>
            <a:chOff x="494959" y="1317995"/>
            <a:chExt cx="256036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C22680-8766-6E40-A30B-94B4A0334B7E}"/>
                </a:ext>
              </a:extLst>
            </p:cNvPr>
            <p:cNvSpPr txBox="1"/>
            <p:nvPr/>
          </p:nvSpPr>
          <p:spPr>
            <a:xfrm>
              <a:off x="1057180" y="1317995"/>
              <a:ext cx="19981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can you integrate feedback?</a:t>
              </a:r>
            </a:p>
          </p:txBody>
        </p:sp>
        <p:pic>
          <p:nvPicPr>
            <p:cNvPr id="15" name="Picture 8" descr="Repeat with solid fill">
              <a:extLst>
                <a:ext uri="{FF2B5EF4-FFF2-40B4-BE49-F238E27FC236}">
                  <a16:creationId xmlns:a16="http://schemas.microsoft.com/office/drawing/2014/main" id="{72B6C6E2-FD08-2B4A-9C31-1A33BB9BE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D1F4C7-7F8E-4E4A-86C0-FB13158BB830}"/>
              </a:ext>
            </a:extLst>
          </p:cNvPr>
          <p:cNvGrpSpPr/>
          <p:nvPr/>
        </p:nvGrpSpPr>
        <p:grpSpPr>
          <a:xfrm>
            <a:off x="5063182" y="2744272"/>
            <a:ext cx="2677913" cy="923330"/>
            <a:chOff x="494959" y="1317995"/>
            <a:chExt cx="27387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EB2DA7-2491-3B43-B6DB-729EDDC175E1}"/>
                </a:ext>
              </a:extLst>
            </p:cNvPr>
            <p:cNvSpPr txBox="1"/>
            <p:nvPr/>
          </p:nvSpPr>
          <p:spPr>
            <a:xfrm>
              <a:off x="1057179" y="1317995"/>
              <a:ext cx="2176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do you use online activities as input?</a:t>
              </a:r>
            </a:p>
          </p:txBody>
        </p:sp>
        <p:pic>
          <p:nvPicPr>
            <p:cNvPr id="18" name="Picture 8" descr="Enter with solid fill">
              <a:extLst>
                <a:ext uri="{FF2B5EF4-FFF2-40B4-BE49-F238E27FC236}">
                  <a16:creationId xmlns:a16="http://schemas.microsoft.com/office/drawing/2014/main" id="{552771ED-A5DF-D147-B9B5-8C0AF9404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 rot="10800000">
              <a:off x="494959" y="1520042"/>
              <a:ext cx="531025" cy="519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7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U Delft - Seperators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5028</TotalTime>
  <Words>47</Words>
  <Application>Microsoft Macintosh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Roboto Slab</vt:lpstr>
      <vt:lpstr>Tahoma</vt:lpstr>
      <vt:lpstr>TU Delft-UltraLight</vt:lpstr>
      <vt:lpstr>TU Delft - no sidebar</vt:lpstr>
      <vt:lpstr>1_TU Delft - no sidebar</vt:lpstr>
      <vt:lpstr>TU Delft - Seperators</vt:lpstr>
      <vt:lpstr>Custom Design</vt:lpstr>
      <vt:lpstr>3_TU Delft - no sidebar</vt:lpstr>
      <vt:lpstr>2_TU Delft - no sidebar</vt:lpstr>
      <vt:lpstr>4_TU Delft - no sidebar</vt:lpstr>
      <vt:lpstr>Design questions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   </dc:creator>
  <cp:lastModifiedBy>Wiebe Dijkstra</cp:lastModifiedBy>
  <cp:revision>66</cp:revision>
  <dcterms:created xsi:type="dcterms:W3CDTF">2015-07-09T11:57:30Z</dcterms:created>
  <dcterms:modified xsi:type="dcterms:W3CDTF">2022-04-09T13:12:28Z</dcterms:modified>
</cp:coreProperties>
</file>