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4" r:id="rId2"/>
    <p:sldMasterId id="2147483675" r:id="rId3"/>
    <p:sldMasterId id="2147483704" r:id="rId4"/>
    <p:sldMasterId id="2147483714" r:id="rId5"/>
    <p:sldMasterId id="2147483720" r:id="rId6"/>
    <p:sldMasterId id="2147483725" r:id="rId7"/>
  </p:sldMasterIdLst>
  <p:notesMasterIdLst>
    <p:notesMasterId r:id="rId56"/>
  </p:notesMasterIdLst>
  <p:handoutMasterIdLst>
    <p:handoutMasterId r:id="rId57"/>
  </p:handoutMasterIdLst>
  <p:sldIdLst>
    <p:sldId id="256" r:id="rId8"/>
    <p:sldId id="274" r:id="rId9"/>
    <p:sldId id="830" r:id="rId10"/>
    <p:sldId id="275" r:id="rId11"/>
    <p:sldId id="276" r:id="rId12"/>
    <p:sldId id="318" r:id="rId13"/>
    <p:sldId id="421" r:id="rId14"/>
    <p:sldId id="715" r:id="rId15"/>
    <p:sldId id="720" r:id="rId16"/>
    <p:sldId id="722" r:id="rId17"/>
    <p:sldId id="723" r:id="rId18"/>
    <p:sldId id="724" r:id="rId19"/>
    <p:sldId id="725" r:id="rId20"/>
    <p:sldId id="726" r:id="rId21"/>
    <p:sldId id="727" r:id="rId22"/>
    <p:sldId id="728" r:id="rId23"/>
    <p:sldId id="729" r:id="rId24"/>
    <p:sldId id="731" r:id="rId25"/>
    <p:sldId id="730" r:id="rId26"/>
    <p:sldId id="831" r:id="rId27"/>
    <p:sldId id="733" r:id="rId28"/>
    <p:sldId id="277" r:id="rId29"/>
    <p:sldId id="829" r:id="rId30"/>
    <p:sldId id="740" r:id="rId31"/>
    <p:sldId id="278" r:id="rId32"/>
    <p:sldId id="348" r:id="rId33"/>
    <p:sldId id="424" r:id="rId34"/>
    <p:sldId id="753" r:id="rId35"/>
    <p:sldId id="427" r:id="rId36"/>
    <p:sldId id="751" r:id="rId37"/>
    <p:sldId id="752" r:id="rId38"/>
    <p:sldId id="754" r:id="rId39"/>
    <p:sldId id="755" r:id="rId40"/>
    <p:sldId id="403" r:id="rId41"/>
    <p:sldId id="756" r:id="rId42"/>
    <p:sldId id="792" r:id="rId43"/>
    <p:sldId id="326" r:id="rId44"/>
    <p:sldId id="794" r:id="rId45"/>
    <p:sldId id="795" r:id="rId46"/>
    <p:sldId id="356" r:id="rId47"/>
    <p:sldId id="796" r:id="rId48"/>
    <p:sldId id="279" r:id="rId49"/>
    <p:sldId id="758" r:id="rId50"/>
    <p:sldId id="799" r:id="rId51"/>
    <p:sldId id="791" r:id="rId52"/>
    <p:sldId id="802" r:id="rId53"/>
    <p:sldId id="316" r:id="rId54"/>
    <p:sldId id="805" r:id="rId5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7D9E2F8-748E-FC4F-BF09-33A3038732A5}">
          <p14:sldIdLst>
            <p14:sldId id="256"/>
            <p14:sldId id="274"/>
            <p14:sldId id="830"/>
            <p14:sldId id="275"/>
          </p14:sldIdLst>
        </p14:section>
        <p14:section name="What is blended learning" id="{15097047-F842-FA4D-9DC5-67DEE4D168A3}">
          <p14:sldIdLst>
            <p14:sldId id="276"/>
            <p14:sldId id="318"/>
            <p14:sldId id="421"/>
            <p14:sldId id="715"/>
            <p14:sldId id="720"/>
            <p14:sldId id="722"/>
            <p14:sldId id="723"/>
            <p14:sldId id="724"/>
            <p14:sldId id="725"/>
            <p14:sldId id="726"/>
            <p14:sldId id="727"/>
            <p14:sldId id="728"/>
            <p14:sldId id="729"/>
            <p14:sldId id="731"/>
            <p14:sldId id="730"/>
            <p14:sldId id="831"/>
            <p14:sldId id="733"/>
          </p14:sldIdLst>
        </p14:section>
        <p14:section name="Why" id="{A481E1E1-67AE-7A4F-925A-0DE1610C154F}">
          <p14:sldIdLst>
            <p14:sldId id="277"/>
            <p14:sldId id="829"/>
            <p14:sldId id="740"/>
          </p14:sldIdLst>
        </p14:section>
        <p14:section name="Examples" id="{9CD75594-4D46-E94E-85AA-E75A86AC6D20}">
          <p14:sldIdLst>
            <p14:sldId id="278"/>
            <p14:sldId id="348"/>
            <p14:sldId id="424"/>
            <p14:sldId id="753"/>
            <p14:sldId id="427"/>
            <p14:sldId id="751"/>
            <p14:sldId id="752"/>
            <p14:sldId id="754"/>
            <p14:sldId id="755"/>
            <p14:sldId id="403"/>
            <p14:sldId id="756"/>
            <p14:sldId id="792"/>
            <p14:sldId id="326"/>
            <p14:sldId id="794"/>
            <p14:sldId id="795"/>
            <p14:sldId id="356"/>
            <p14:sldId id="796"/>
          </p14:sldIdLst>
        </p14:section>
        <p14:section name="Start" id="{B00A94E3-9A32-6947-9EB0-794F5DDD79DB}">
          <p14:sldIdLst>
            <p14:sldId id="279"/>
            <p14:sldId id="758"/>
            <p14:sldId id="799"/>
            <p14:sldId id="791"/>
            <p14:sldId id="802"/>
          </p14:sldIdLst>
        </p14:section>
        <p14:section name="Closing" id="{EE2DDBCD-DCA6-0D42-A402-22385294F217}">
          <p14:sldIdLst>
            <p14:sldId id="316"/>
            <p14:sldId id="8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84B2"/>
    <a:srgbClr val="FFFFFF"/>
    <a:srgbClr val="F68286"/>
    <a:srgbClr val="E8E9EC"/>
    <a:srgbClr val="CCD8D4"/>
    <a:srgbClr val="EDF3DF"/>
    <a:srgbClr val="009A15"/>
    <a:srgbClr val="4B395E"/>
    <a:srgbClr val="60BCE8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8150" autoAdjust="0"/>
    <p:restoredTop sz="95782" autoAdjust="0"/>
  </p:normalViewPr>
  <p:slideViewPr>
    <p:cSldViewPr snapToGrid="0" snapToObjects="1">
      <p:cViewPr varScale="1">
        <p:scale>
          <a:sx n="172" d="100"/>
          <a:sy n="172" d="100"/>
        </p:scale>
        <p:origin x="936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B089BC-7152-2C46-9135-E52F89937420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83F469AE-D2D0-6A42-8158-7D381DF9243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Create</a:t>
          </a:r>
        </a:p>
      </dgm:t>
    </dgm:pt>
    <dgm:pt modelId="{587A4BA5-45DE-4E46-8805-7983D3E5CC3A}" type="parTrans" cxnId="{68A4F011-3EB1-414C-8FFD-CE607037132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6C6C71-933B-5B4A-9FDC-3D947742716D}" type="sibTrans" cxnId="{68A4F011-3EB1-414C-8FFD-CE607037132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6B7427-C34A-E54F-98A5-A3F0D83DD2D7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gm:t>
    </dgm:pt>
    <dgm:pt modelId="{DE8F788B-0089-2543-9CA5-80B6F745EC23}" type="parTrans" cxnId="{A96FAB40-6657-8C40-8544-0CBDB95EC92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6EEB1-F71F-944B-8F2B-D11A1F525B24}" type="sibTrans" cxnId="{A96FAB40-6657-8C40-8544-0CBDB95EC92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E12CC-D41A-064C-8C5E-63E98081B963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Analyze</a:t>
          </a:r>
        </a:p>
      </dgm:t>
    </dgm:pt>
    <dgm:pt modelId="{9E1EB897-3C7D-F74C-8D2E-7DA906A8ABC7}" type="parTrans" cxnId="{F13A4127-3090-C448-A58E-947354F8D7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CCEEF0-20CF-024F-8C8A-62A86571C401}" type="sibTrans" cxnId="{F13A4127-3090-C448-A58E-947354F8D77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BEADF2-6C89-3C45-888A-8622FC25D187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Apply</a:t>
          </a:r>
        </a:p>
      </dgm:t>
    </dgm:pt>
    <dgm:pt modelId="{5B6D87D8-2CB7-5B4A-A0EC-060203B5F447}" type="parTrans" cxnId="{5A4E0F1C-8BC9-FB4E-81DD-FB3981D5AC9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1A770C-B570-384E-BD9A-59C5AE6E885E}" type="sibTrans" cxnId="{5A4E0F1C-8BC9-FB4E-81DD-FB3981D5AC9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F78036-1E2A-5B46-B407-66BAB4DCD116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Understand</a:t>
          </a:r>
        </a:p>
      </dgm:t>
    </dgm:pt>
    <dgm:pt modelId="{D855E884-7CAA-B44A-91C5-84AE2D4AB840}" type="parTrans" cxnId="{51614B88-A23C-9548-9851-475AFD8F73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CD8B74-A80A-454B-B1AA-6B4FC2F143ED}" type="sibTrans" cxnId="{51614B88-A23C-9548-9851-475AFD8F734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35C4C0-2403-0647-9A3F-BABF7BECB11C}">
      <dgm:prSet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Remember</a:t>
          </a:r>
        </a:p>
      </dgm:t>
    </dgm:pt>
    <dgm:pt modelId="{8F6C80CE-BAB2-E849-8335-50F947BA60BD}" type="parTrans" cxnId="{EBC7050A-A990-F548-85F5-30AC7C95FA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242D97-90E1-974F-A86F-543DE1664355}" type="sibTrans" cxnId="{EBC7050A-A990-F548-85F5-30AC7C95FA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0561B7-DFBA-D440-BCC3-AAC17B8CE592}" type="pres">
      <dgm:prSet presAssocID="{9AB089BC-7152-2C46-9135-E52F89937420}" presName="Name0" presStyleCnt="0">
        <dgm:presLayoutVars>
          <dgm:dir/>
          <dgm:animLvl val="lvl"/>
          <dgm:resizeHandles val="exact"/>
        </dgm:presLayoutVars>
      </dgm:prSet>
      <dgm:spPr/>
    </dgm:pt>
    <dgm:pt modelId="{329A01F1-8A8D-C543-86BE-CA3B668CEEF5}" type="pres">
      <dgm:prSet presAssocID="{83F469AE-D2D0-6A42-8158-7D381DF92433}" presName="Name8" presStyleCnt="0"/>
      <dgm:spPr/>
    </dgm:pt>
    <dgm:pt modelId="{BADE39BC-FF31-F941-8F1C-8073137F0368}" type="pres">
      <dgm:prSet presAssocID="{83F469AE-D2D0-6A42-8158-7D381DF92433}" presName="level" presStyleLbl="node1" presStyleIdx="0" presStyleCnt="6">
        <dgm:presLayoutVars>
          <dgm:chMax val="1"/>
          <dgm:bulletEnabled val="1"/>
        </dgm:presLayoutVars>
      </dgm:prSet>
      <dgm:spPr/>
    </dgm:pt>
    <dgm:pt modelId="{8F252CCE-07B6-5A4B-8EFF-C592116992AF}" type="pres">
      <dgm:prSet presAssocID="{83F469AE-D2D0-6A42-8158-7D381DF9243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A44A0DD-9AD6-D041-943D-F17C1535A0F0}" type="pres">
      <dgm:prSet presAssocID="{1A6B7427-C34A-E54F-98A5-A3F0D83DD2D7}" presName="Name8" presStyleCnt="0"/>
      <dgm:spPr/>
    </dgm:pt>
    <dgm:pt modelId="{40F0DB0B-6C96-B349-9ABB-6E796047ACA8}" type="pres">
      <dgm:prSet presAssocID="{1A6B7427-C34A-E54F-98A5-A3F0D83DD2D7}" presName="level" presStyleLbl="node1" presStyleIdx="1" presStyleCnt="6">
        <dgm:presLayoutVars>
          <dgm:chMax val="1"/>
          <dgm:bulletEnabled val="1"/>
        </dgm:presLayoutVars>
      </dgm:prSet>
      <dgm:spPr/>
    </dgm:pt>
    <dgm:pt modelId="{32AC743D-13A5-3642-B417-D2A011193BEF}" type="pres">
      <dgm:prSet presAssocID="{1A6B7427-C34A-E54F-98A5-A3F0D83DD2D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91BAE4A-EEB3-494C-8A53-4A7E0E67CE48}" type="pres">
      <dgm:prSet presAssocID="{25AE12CC-D41A-064C-8C5E-63E98081B963}" presName="Name8" presStyleCnt="0"/>
      <dgm:spPr/>
    </dgm:pt>
    <dgm:pt modelId="{64FCB671-D5B4-BB4B-BBD1-621F37731759}" type="pres">
      <dgm:prSet presAssocID="{25AE12CC-D41A-064C-8C5E-63E98081B963}" presName="level" presStyleLbl="node1" presStyleIdx="2" presStyleCnt="6">
        <dgm:presLayoutVars>
          <dgm:chMax val="1"/>
          <dgm:bulletEnabled val="1"/>
        </dgm:presLayoutVars>
      </dgm:prSet>
      <dgm:spPr/>
    </dgm:pt>
    <dgm:pt modelId="{8BE67E4B-E85A-0144-9E3A-8849C505AC95}" type="pres">
      <dgm:prSet presAssocID="{25AE12CC-D41A-064C-8C5E-63E98081B96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4242F43-9D45-9641-9D9F-5E6083B08BAA}" type="pres">
      <dgm:prSet presAssocID="{69BEADF2-6C89-3C45-888A-8622FC25D187}" presName="Name8" presStyleCnt="0"/>
      <dgm:spPr/>
    </dgm:pt>
    <dgm:pt modelId="{C5A6833D-6729-0B4C-8D85-C71D28D9E2A1}" type="pres">
      <dgm:prSet presAssocID="{69BEADF2-6C89-3C45-888A-8622FC25D187}" presName="level" presStyleLbl="node1" presStyleIdx="3" presStyleCnt="6">
        <dgm:presLayoutVars>
          <dgm:chMax val="1"/>
          <dgm:bulletEnabled val="1"/>
        </dgm:presLayoutVars>
      </dgm:prSet>
      <dgm:spPr/>
    </dgm:pt>
    <dgm:pt modelId="{F7AC85EC-D9FD-C84D-9FCC-2C82B45D8041}" type="pres">
      <dgm:prSet presAssocID="{69BEADF2-6C89-3C45-888A-8622FC25D18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86308C9-D9E0-454A-9CE4-34B528A06981}" type="pres">
      <dgm:prSet presAssocID="{77F78036-1E2A-5B46-B407-66BAB4DCD116}" presName="Name8" presStyleCnt="0"/>
      <dgm:spPr/>
    </dgm:pt>
    <dgm:pt modelId="{FA800605-48E0-8642-81BB-20A4C4CEA077}" type="pres">
      <dgm:prSet presAssocID="{77F78036-1E2A-5B46-B407-66BAB4DCD116}" presName="level" presStyleLbl="node1" presStyleIdx="4" presStyleCnt="6">
        <dgm:presLayoutVars>
          <dgm:chMax val="1"/>
          <dgm:bulletEnabled val="1"/>
        </dgm:presLayoutVars>
      </dgm:prSet>
      <dgm:spPr/>
    </dgm:pt>
    <dgm:pt modelId="{BE257681-8203-ED41-8A01-2FA92B72FA66}" type="pres">
      <dgm:prSet presAssocID="{77F78036-1E2A-5B46-B407-66BAB4DCD11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FC8915F-5C7A-2A44-A33B-0AF5598E2344}" type="pres">
      <dgm:prSet presAssocID="{6835C4C0-2403-0647-9A3F-BABF7BECB11C}" presName="Name8" presStyleCnt="0"/>
      <dgm:spPr/>
    </dgm:pt>
    <dgm:pt modelId="{8D6E8E31-1E7F-9446-89D3-1AA678229C50}" type="pres">
      <dgm:prSet presAssocID="{6835C4C0-2403-0647-9A3F-BABF7BECB11C}" presName="level" presStyleLbl="node1" presStyleIdx="5" presStyleCnt="6">
        <dgm:presLayoutVars>
          <dgm:chMax val="1"/>
          <dgm:bulletEnabled val="1"/>
        </dgm:presLayoutVars>
      </dgm:prSet>
      <dgm:spPr/>
    </dgm:pt>
    <dgm:pt modelId="{EC83B3E4-D1BB-A247-A9F3-4EF3B178D3D2}" type="pres">
      <dgm:prSet presAssocID="{6835C4C0-2403-0647-9A3F-BABF7BECB11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CB97303-CEF3-604C-A5C8-9681027DD8D9}" type="presOf" srcId="{6835C4C0-2403-0647-9A3F-BABF7BECB11C}" destId="{EC83B3E4-D1BB-A247-A9F3-4EF3B178D3D2}" srcOrd="1" destOrd="0" presId="urn:microsoft.com/office/officeart/2005/8/layout/pyramid1"/>
    <dgm:cxn modelId="{EBC7050A-A990-F548-85F5-30AC7C95FAB6}" srcId="{9AB089BC-7152-2C46-9135-E52F89937420}" destId="{6835C4C0-2403-0647-9A3F-BABF7BECB11C}" srcOrd="5" destOrd="0" parTransId="{8F6C80CE-BAB2-E849-8335-50F947BA60BD}" sibTransId="{7F242D97-90E1-974F-A86F-543DE1664355}"/>
    <dgm:cxn modelId="{CDE7A410-8DB0-EE46-A3E5-4CFE7601F678}" type="presOf" srcId="{1A6B7427-C34A-E54F-98A5-A3F0D83DD2D7}" destId="{40F0DB0B-6C96-B349-9ABB-6E796047ACA8}" srcOrd="0" destOrd="0" presId="urn:microsoft.com/office/officeart/2005/8/layout/pyramid1"/>
    <dgm:cxn modelId="{68A4F011-3EB1-414C-8FFD-CE6070371323}" srcId="{9AB089BC-7152-2C46-9135-E52F89937420}" destId="{83F469AE-D2D0-6A42-8158-7D381DF92433}" srcOrd="0" destOrd="0" parTransId="{587A4BA5-45DE-4E46-8805-7983D3E5CC3A}" sibTransId="{0D6C6C71-933B-5B4A-9FDC-3D947742716D}"/>
    <dgm:cxn modelId="{5A4E0F1C-8BC9-FB4E-81DD-FB3981D5AC92}" srcId="{9AB089BC-7152-2C46-9135-E52F89937420}" destId="{69BEADF2-6C89-3C45-888A-8622FC25D187}" srcOrd="3" destOrd="0" parTransId="{5B6D87D8-2CB7-5B4A-A0EC-060203B5F447}" sibTransId="{E61A770C-B570-384E-BD9A-59C5AE6E885E}"/>
    <dgm:cxn modelId="{A0B55C24-B675-284E-B9C5-BE9AFF50CFF6}" type="presOf" srcId="{83F469AE-D2D0-6A42-8158-7D381DF92433}" destId="{8F252CCE-07B6-5A4B-8EFF-C592116992AF}" srcOrd="1" destOrd="0" presId="urn:microsoft.com/office/officeart/2005/8/layout/pyramid1"/>
    <dgm:cxn modelId="{F13A4127-3090-C448-A58E-947354F8D777}" srcId="{9AB089BC-7152-2C46-9135-E52F89937420}" destId="{25AE12CC-D41A-064C-8C5E-63E98081B963}" srcOrd="2" destOrd="0" parTransId="{9E1EB897-3C7D-F74C-8D2E-7DA906A8ABC7}" sibTransId="{34CCEEF0-20CF-024F-8C8A-62A86571C401}"/>
    <dgm:cxn modelId="{7DBEDC31-BC35-F246-8A44-E250E7E1B711}" type="presOf" srcId="{1A6B7427-C34A-E54F-98A5-A3F0D83DD2D7}" destId="{32AC743D-13A5-3642-B417-D2A011193BEF}" srcOrd="1" destOrd="0" presId="urn:microsoft.com/office/officeart/2005/8/layout/pyramid1"/>
    <dgm:cxn modelId="{B710083C-2730-6A4E-8251-01B1F0AB15DA}" type="presOf" srcId="{25AE12CC-D41A-064C-8C5E-63E98081B963}" destId="{64FCB671-D5B4-BB4B-BBD1-621F37731759}" srcOrd="0" destOrd="0" presId="urn:microsoft.com/office/officeart/2005/8/layout/pyramid1"/>
    <dgm:cxn modelId="{A96FAB40-6657-8C40-8544-0CBDB95EC928}" srcId="{9AB089BC-7152-2C46-9135-E52F89937420}" destId="{1A6B7427-C34A-E54F-98A5-A3F0D83DD2D7}" srcOrd="1" destOrd="0" parTransId="{DE8F788B-0089-2543-9CA5-80B6F745EC23}" sibTransId="{39C6EEB1-F71F-944B-8F2B-D11A1F525B24}"/>
    <dgm:cxn modelId="{16337981-AAD2-3A49-A91C-41E616912599}" type="presOf" srcId="{9AB089BC-7152-2C46-9135-E52F89937420}" destId="{7F0561B7-DFBA-D440-BCC3-AAC17B8CE592}" srcOrd="0" destOrd="0" presId="urn:microsoft.com/office/officeart/2005/8/layout/pyramid1"/>
    <dgm:cxn modelId="{17BCAA81-999B-7842-B439-41C21DEFE6EB}" type="presOf" srcId="{83F469AE-D2D0-6A42-8158-7D381DF92433}" destId="{BADE39BC-FF31-F941-8F1C-8073137F0368}" srcOrd="0" destOrd="0" presId="urn:microsoft.com/office/officeart/2005/8/layout/pyramid1"/>
    <dgm:cxn modelId="{51614B88-A23C-9548-9851-475AFD8F7349}" srcId="{9AB089BC-7152-2C46-9135-E52F89937420}" destId="{77F78036-1E2A-5B46-B407-66BAB4DCD116}" srcOrd="4" destOrd="0" parTransId="{D855E884-7CAA-B44A-91C5-84AE2D4AB840}" sibTransId="{FDCD8B74-A80A-454B-B1AA-6B4FC2F143ED}"/>
    <dgm:cxn modelId="{86B067B1-EDC7-684B-989C-10D14CB7A590}" type="presOf" srcId="{25AE12CC-D41A-064C-8C5E-63E98081B963}" destId="{8BE67E4B-E85A-0144-9E3A-8849C505AC95}" srcOrd="1" destOrd="0" presId="urn:microsoft.com/office/officeart/2005/8/layout/pyramid1"/>
    <dgm:cxn modelId="{F7A640CE-4DEC-E746-87E2-3A92050FE451}" type="presOf" srcId="{77F78036-1E2A-5B46-B407-66BAB4DCD116}" destId="{BE257681-8203-ED41-8A01-2FA92B72FA66}" srcOrd="1" destOrd="0" presId="urn:microsoft.com/office/officeart/2005/8/layout/pyramid1"/>
    <dgm:cxn modelId="{B2CF50D3-A67B-F34A-A122-01655EA15422}" type="presOf" srcId="{77F78036-1E2A-5B46-B407-66BAB4DCD116}" destId="{FA800605-48E0-8642-81BB-20A4C4CEA077}" srcOrd="0" destOrd="0" presId="urn:microsoft.com/office/officeart/2005/8/layout/pyramid1"/>
    <dgm:cxn modelId="{D71D86DE-8BC0-2D4C-ABFC-D33939AC61C4}" type="presOf" srcId="{6835C4C0-2403-0647-9A3F-BABF7BECB11C}" destId="{8D6E8E31-1E7F-9446-89D3-1AA678229C50}" srcOrd="0" destOrd="0" presId="urn:microsoft.com/office/officeart/2005/8/layout/pyramid1"/>
    <dgm:cxn modelId="{87F619DF-419D-A349-8E3F-77A187F0DE3C}" type="presOf" srcId="{69BEADF2-6C89-3C45-888A-8622FC25D187}" destId="{F7AC85EC-D9FD-C84D-9FCC-2C82B45D8041}" srcOrd="1" destOrd="0" presId="urn:microsoft.com/office/officeart/2005/8/layout/pyramid1"/>
    <dgm:cxn modelId="{8352BFEA-6955-1343-AB89-DECF7B2BBB9F}" type="presOf" srcId="{69BEADF2-6C89-3C45-888A-8622FC25D187}" destId="{C5A6833D-6729-0B4C-8D85-C71D28D9E2A1}" srcOrd="0" destOrd="0" presId="urn:microsoft.com/office/officeart/2005/8/layout/pyramid1"/>
    <dgm:cxn modelId="{2BE5EC3C-9A0E-404A-A64D-FF42168C8C25}" type="presParOf" srcId="{7F0561B7-DFBA-D440-BCC3-AAC17B8CE592}" destId="{329A01F1-8A8D-C543-86BE-CA3B668CEEF5}" srcOrd="0" destOrd="0" presId="urn:microsoft.com/office/officeart/2005/8/layout/pyramid1"/>
    <dgm:cxn modelId="{792BAB26-23BA-EA49-AA67-B3F5700A2132}" type="presParOf" srcId="{329A01F1-8A8D-C543-86BE-CA3B668CEEF5}" destId="{BADE39BC-FF31-F941-8F1C-8073137F0368}" srcOrd="0" destOrd="0" presId="urn:microsoft.com/office/officeart/2005/8/layout/pyramid1"/>
    <dgm:cxn modelId="{3953A685-4CA7-5D4A-81D5-85F517945174}" type="presParOf" srcId="{329A01F1-8A8D-C543-86BE-CA3B668CEEF5}" destId="{8F252CCE-07B6-5A4B-8EFF-C592116992AF}" srcOrd="1" destOrd="0" presId="urn:microsoft.com/office/officeart/2005/8/layout/pyramid1"/>
    <dgm:cxn modelId="{EC44CC20-9656-9145-B8E0-1358BB182F7F}" type="presParOf" srcId="{7F0561B7-DFBA-D440-BCC3-AAC17B8CE592}" destId="{AA44A0DD-9AD6-D041-943D-F17C1535A0F0}" srcOrd="1" destOrd="0" presId="urn:microsoft.com/office/officeart/2005/8/layout/pyramid1"/>
    <dgm:cxn modelId="{5F17D010-0001-D34F-8342-08CCB3016A07}" type="presParOf" srcId="{AA44A0DD-9AD6-D041-943D-F17C1535A0F0}" destId="{40F0DB0B-6C96-B349-9ABB-6E796047ACA8}" srcOrd="0" destOrd="0" presId="urn:microsoft.com/office/officeart/2005/8/layout/pyramid1"/>
    <dgm:cxn modelId="{CB268438-3EE0-A24C-A643-7C216B6CC2D1}" type="presParOf" srcId="{AA44A0DD-9AD6-D041-943D-F17C1535A0F0}" destId="{32AC743D-13A5-3642-B417-D2A011193BEF}" srcOrd="1" destOrd="0" presId="urn:microsoft.com/office/officeart/2005/8/layout/pyramid1"/>
    <dgm:cxn modelId="{02F57E93-D8C3-6F45-8A98-6223FA9D0FE3}" type="presParOf" srcId="{7F0561B7-DFBA-D440-BCC3-AAC17B8CE592}" destId="{391BAE4A-EEB3-494C-8A53-4A7E0E67CE48}" srcOrd="2" destOrd="0" presId="urn:microsoft.com/office/officeart/2005/8/layout/pyramid1"/>
    <dgm:cxn modelId="{EC8B710E-9521-0740-81E0-A5BE32476CDB}" type="presParOf" srcId="{391BAE4A-EEB3-494C-8A53-4A7E0E67CE48}" destId="{64FCB671-D5B4-BB4B-BBD1-621F37731759}" srcOrd="0" destOrd="0" presId="urn:microsoft.com/office/officeart/2005/8/layout/pyramid1"/>
    <dgm:cxn modelId="{A9A435F6-F094-E243-8AD2-5BE0C0CEE4FD}" type="presParOf" srcId="{391BAE4A-EEB3-494C-8A53-4A7E0E67CE48}" destId="{8BE67E4B-E85A-0144-9E3A-8849C505AC95}" srcOrd="1" destOrd="0" presId="urn:microsoft.com/office/officeart/2005/8/layout/pyramid1"/>
    <dgm:cxn modelId="{26895859-10C1-6C43-991A-A73C6589994E}" type="presParOf" srcId="{7F0561B7-DFBA-D440-BCC3-AAC17B8CE592}" destId="{F4242F43-9D45-9641-9D9F-5E6083B08BAA}" srcOrd="3" destOrd="0" presId="urn:microsoft.com/office/officeart/2005/8/layout/pyramid1"/>
    <dgm:cxn modelId="{3C9A50E0-890B-014A-BAA2-FEAF2B1BFBF8}" type="presParOf" srcId="{F4242F43-9D45-9641-9D9F-5E6083B08BAA}" destId="{C5A6833D-6729-0B4C-8D85-C71D28D9E2A1}" srcOrd="0" destOrd="0" presId="urn:microsoft.com/office/officeart/2005/8/layout/pyramid1"/>
    <dgm:cxn modelId="{520B6432-B3B5-2549-B3D4-BE5E69607F53}" type="presParOf" srcId="{F4242F43-9D45-9641-9D9F-5E6083B08BAA}" destId="{F7AC85EC-D9FD-C84D-9FCC-2C82B45D8041}" srcOrd="1" destOrd="0" presId="urn:microsoft.com/office/officeart/2005/8/layout/pyramid1"/>
    <dgm:cxn modelId="{C78B5157-38D8-EC41-925B-AFFEA8710E0D}" type="presParOf" srcId="{7F0561B7-DFBA-D440-BCC3-AAC17B8CE592}" destId="{786308C9-D9E0-454A-9CE4-34B528A06981}" srcOrd="4" destOrd="0" presId="urn:microsoft.com/office/officeart/2005/8/layout/pyramid1"/>
    <dgm:cxn modelId="{8FFF8795-286D-654D-B0F8-1D1E4ECC4EC4}" type="presParOf" srcId="{786308C9-D9E0-454A-9CE4-34B528A06981}" destId="{FA800605-48E0-8642-81BB-20A4C4CEA077}" srcOrd="0" destOrd="0" presId="urn:microsoft.com/office/officeart/2005/8/layout/pyramid1"/>
    <dgm:cxn modelId="{0D14A3C7-2948-C641-A30A-3DE4618B3906}" type="presParOf" srcId="{786308C9-D9E0-454A-9CE4-34B528A06981}" destId="{BE257681-8203-ED41-8A01-2FA92B72FA66}" srcOrd="1" destOrd="0" presId="urn:microsoft.com/office/officeart/2005/8/layout/pyramid1"/>
    <dgm:cxn modelId="{06355A98-682F-9D4D-BD70-B21FA103074D}" type="presParOf" srcId="{7F0561B7-DFBA-D440-BCC3-AAC17B8CE592}" destId="{2FC8915F-5C7A-2A44-A33B-0AF5598E2344}" srcOrd="5" destOrd="0" presId="urn:microsoft.com/office/officeart/2005/8/layout/pyramid1"/>
    <dgm:cxn modelId="{16E9304C-AA8F-4148-914E-FC027E8B06FD}" type="presParOf" srcId="{2FC8915F-5C7A-2A44-A33B-0AF5598E2344}" destId="{8D6E8E31-1E7F-9446-89D3-1AA678229C50}" srcOrd="0" destOrd="0" presId="urn:microsoft.com/office/officeart/2005/8/layout/pyramid1"/>
    <dgm:cxn modelId="{75CA5BA4-631B-C749-B9ED-B67782D57520}" type="presParOf" srcId="{2FC8915F-5C7A-2A44-A33B-0AF5598E2344}" destId="{EC83B3E4-D1BB-A247-A9F3-4EF3B178D3D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089BC-7152-2C46-9135-E52F89937420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1739BC38-37C3-9A44-8550-603ECEC0933B}">
      <dgm:prSet/>
      <dgm:spPr/>
      <dgm:t>
        <a:bodyPr/>
        <a:lstStyle/>
        <a:p>
          <a:endParaRPr lang="en-US"/>
        </a:p>
      </dgm:t>
    </dgm:pt>
    <dgm:pt modelId="{A55354E7-1B32-8D40-A8FE-F986DF2FF483}" type="parTrans" cxnId="{7D950871-83B4-6D4B-916C-DB3B1CABC51F}">
      <dgm:prSet/>
      <dgm:spPr/>
      <dgm:t>
        <a:bodyPr/>
        <a:lstStyle/>
        <a:p>
          <a:endParaRPr lang="en-US"/>
        </a:p>
      </dgm:t>
    </dgm:pt>
    <dgm:pt modelId="{425573FF-38BB-0D41-B714-6839030F01BC}" type="sibTrans" cxnId="{7D950871-83B4-6D4B-916C-DB3B1CABC51F}">
      <dgm:prSet/>
      <dgm:spPr/>
      <dgm:t>
        <a:bodyPr/>
        <a:lstStyle/>
        <a:p>
          <a:endParaRPr lang="en-US"/>
        </a:p>
      </dgm:t>
    </dgm:pt>
    <dgm:pt modelId="{BF66B388-5199-A343-9E8C-5218E845471E}">
      <dgm:prSet/>
      <dgm:spPr/>
      <dgm:t>
        <a:bodyPr/>
        <a:lstStyle/>
        <a:p>
          <a:endParaRPr lang="en-US"/>
        </a:p>
      </dgm:t>
    </dgm:pt>
    <dgm:pt modelId="{9706A1FD-8E7D-2742-9EFE-7D8DC694597F}" type="parTrans" cxnId="{564545C1-CD67-9645-B34B-C282614FC4FE}">
      <dgm:prSet/>
      <dgm:spPr/>
      <dgm:t>
        <a:bodyPr/>
        <a:lstStyle/>
        <a:p>
          <a:endParaRPr lang="en-US"/>
        </a:p>
      </dgm:t>
    </dgm:pt>
    <dgm:pt modelId="{98EBB796-3130-EC48-B7F2-77AEDD6CB356}" type="sibTrans" cxnId="{564545C1-CD67-9645-B34B-C282614FC4FE}">
      <dgm:prSet/>
      <dgm:spPr/>
      <dgm:t>
        <a:bodyPr/>
        <a:lstStyle/>
        <a:p>
          <a:endParaRPr lang="en-US"/>
        </a:p>
      </dgm:t>
    </dgm:pt>
    <dgm:pt modelId="{CB8CD972-3374-BC43-AC75-9F0882432031}">
      <dgm:prSet/>
      <dgm:spPr/>
      <dgm:t>
        <a:bodyPr/>
        <a:lstStyle/>
        <a:p>
          <a:endParaRPr lang="en-US"/>
        </a:p>
      </dgm:t>
    </dgm:pt>
    <dgm:pt modelId="{9ECD1470-1ABB-6144-8232-829F6774506C}" type="parTrans" cxnId="{31CEB0D8-320B-D549-82A4-55BFA92D6EF7}">
      <dgm:prSet/>
      <dgm:spPr/>
      <dgm:t>
        <a:bodyPr/>
        <a:lstStyle/>
        <a:p>
          <a:endParaRPr lang="en-US"/>
        </a:p>
      </dgm:t>
    </dgm:pt>
    <dgm:pt modelId="{E812A5D1-3E26-C246-B985-216BF6BF6590}" type="sibTrans" cxnId="{31CEB0D8-320B-D549-82A4-55BFA92D6EF7}">
      <dgm:prSet/>
      <dgm:spPr/>
      <dgm:t>
        <a:bodyPr/>
        <a:lstStyle/>
        <a:p>
          <a:endParaRPr lang="en-US"/>
        </a:p>
      </dgm:t>
    </dgm:pt>
    <dgm:pt modelId="{C71B2C6C-E46F-4B4E-A96B-915DACC290BE}">
      <dgm:prSet/>
      <dgm:spPr/>
      <dgm:t>
        <a:bodyPr/>
        <a:lstStyle/>
        <a:p>
          <a:endParaRPr lang="en-US"/>
        </a:p>
      </dgm:t>
    </dgm:pt>
    <dgm:pt modelId="{6BE30F56-434C-9B4C-BBAB-9A37F25B5285}" type="parTrans" cxnId="{3B381BEC-6C98-3D43-AD2B-1F323CFDF220}">
      <dgm:prSet/>
      <dgm:spPr/>
      <dgm:t>
        <a:bodyPr/>
        <a:lstStyle/>
        <a:p>
          <a:endParaRPr lang="en-US"/>
        </a:p>
      </dgm:t>
    </dgm:pt>
    <dgm:pt modelId="{F0E95B83-71DA-E543-8F94-5F83245E850E}" type="sibTrans" cxnId="{3B381BEC-6C98-3D43-AD2B-1F323CFDF220}">
      <dgm:prSet/>
      <dgm:spPr/>
      <dgm:t>
        <a:bodyPr/>
        <a:lstStyle/>
        <a:p>
          <a:endParaRPr lang="en-US"/>
        </a:p>
      </dgm:t>
    </dgm:pt>
    <dgm:pt modelId="{837E9253-F5E8-034A-85FF-FEE05EE0039F}">
      <dgm:prSet/>
      <dgm:spPr/>
      <dgm:t>
        <a:bodyPr/>
        <a:lstStyle/>
        <a:p>
          <a:endParaRPr lang="en-US"/>
        </a:p>
      </dgm:t>
    </dgm:pt>
    <dgm:pt modelId="{8C6EEDBB-54CB-CF46-9FAF-1BB76DA5EEF6}" type="parTrans" cxnId="{4D642073-24EA-A040-9DF7-947CC20EDEA8}">
      <dgm:prSet/>
      <dgm:spPr/>
      <dgm:t>
        <a:bodyPr/>
        <a:lstStyle/>
        <a:p>
          <a:endParaRPr lang="en-US"/>
        </a:p>
      </dgm:t>
    </dgm:pt>
    <dgm:pt modelId="{600E473E-5275-D14F-A3BF-88CC21D5A9DF}" type="sibTrans" cxnId="{4D642073-24EA-A040-9DF7-947CC20EDEA8}">
      <dgm:prSet/>
      <dgm:spPr/>
      <dgm:t>
        <a:bodyPr/>
        <a:lstStyle/>
        <a:p>
          <a:endParaRPr lang="en-US"/>
        </a:p>
      </dgm:t>
    </dgm:pt>
    <dgm:pt modelId="{D748271F-3CF9-3040-BD82-5BF4AC5D5472}">
      <dgm:prSet/>
      <dgm:spPr/>
      <dgm:t>
        <a:bodyPr/>
        <a:lstStyle/>
        <a:p>
          <a:endParaRPr lang="en-US"/>
        </a:p>
      </dgm:t>
    </dgm:pt>
    <dgm:pt modelId="{7B118B0C-152E-D74E-9441-07281F06355D}" type="parTrans" cxnId="{3482E72A-1CFA-184C-A7FE-2E34DEDBDFF2}">
      <dgm:prSet/>
      <dgm:spPr/>
      <dgm:t>
        <a:bodyPr/>
        <a:lstStyle/>
        <a:p>
          <a:endParaRPr lang="en-US"/>
        </a:p>
      </dgm:t>
    </dgm:pt>
    <dgm:pt modelId="{B949DA5E-E8DD-B64C-A195-607273E40736}" type="sibTrans" cxnId="{3482E72A-1CFA-184C-A7FE-2E34DEDBDFF2}">
      <dgm:prSet/>
      <dgm:spPr/>
      <dgm:t>
        <a:bodyPr/>
        <a:lstStyle/>
        <a:p>
          <a:endParaRPr lang="en-US"/>
        </a:p>
      </dgm:t>
    </dgm:pt>
    <dgm:pt modelId="{7F0561B7-DFBA-D440-BCC3-AAC17B8CE592}" type="pres">
      <dgm:prSet presAssocID="{9AB089BC-7152-2C46-9135-E52F89937420}" presName="Name0" presStyleCnt="0">
        <dgm:presLayoutVars>
          <dgm:dir/>
          <dgm:animLvl val="lvl"/>
          <dgm:resizeHandles val="exact"/>
        </dgm:presLayoutVars>
      </dgm:prSet>
      <dgm:spPr/>
    </dgm:pt>
    <dgm:pt modelId="{EBC40C12-4B30-EC48-84C0-3B1821E8F64A}" type="pres">
      <dgm:prSet presAssocID="{1739BC38-37C3-9A44-8550-603ECEC0933B}" presName="Name8" presStyleCnt="0"/>
      <dgm:spPr/>
    </dgm:pt>
    <dgm:pt modelId="{4103610E-3827-E44A-9CB4-CF6C6FDC9BC5}" type="pres">
      <dgm:prSet presAssocID="{1739BC38-37C3-9A44-8550-603ECEC0933B}" presName="level" presStyleLbl="node1" presStyleIdx="0" presStyleCnt="6">
        <dgm:presLayoutVars>
          <dgm:chMax val="1"/>
          <dgm:bulletEnabled val="1"/>
        </dgm:presLayoutVars>
      </dgm:prSet>
      <dgm:spPr/>
    </dgm:pt>
    <dgm:pt modelId="{EF630EA5-F5F0-F147-9AE9-00DB9F595AB0}" type="pres">
      <dgm:prSet presAssocID="{1739BC38-37C3-9A44-8550-603ECEC093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56CB12-3960-C94E-8BCC-CF8A241D94F1}" type="pres">
      <dgm:prSet presAssocID="{BF66B388-5199-A343-9E8C-5218E845471E}" presName="Name8" presStyleCnt="0"/>
      <dgm:spPr/>
    </dgm:pt>
    <dgm:pt modelId="{D829E158-4050-D94D-BA48-755F57E453DE}" type="pres">
      <dgm:prSet presAssocID="{BF66B388-5199-A343-9E8C-5218E845471E}" presName="level" presStyleLbl="node1" presStyleIdx="1" presStyleCnt="6">
        <dgm:presLayoutVars>
          <dgm:chMax val="1"/>
          <dgm:bulletEnabled val="1"/>
        </dgm:presLayoutVars>
      </dgm:prSet>
      <dgm:spPr/>
    </dgm:pt>
    <dgm:pt modelId="{3EBA63CE-0AE6-FE41-81A2-941225ED8CCB}" type="pres">
      <dgm:prSet presAssocID="{BF66B388-5199-A343-9E8C-5218E84547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345304-D1C2-0448-A98C-29AFAD0F36DD}" type="pres">
      <dgm:prSet presAssocID="{CB8CD972-3374-BC43-AC75-9F0882432031}" presName="Name8" presStyleCnt="0"/>
      <dgm:spPr/>
    </dgm:pt>
    <dgm:pt modelId="{DCEE18BF-D988-D147-AA3B-213228C1C9E9}" type="pres">
      <dgm:prSet presAssocID="{CB8CD972-3374-BC43-AC75-9F0882432031}" presName="level" presStyleLbl="node1" presStyleIdx="2" presStyleCnt="6">
        <dgm:presLayoutVars>
          <dgm:chMax val="1"/>
          <dgm:bulletEnabled val="1"/>
        </dgm:presLayoutVars>
      </dgm:prSet>
      <dgm:spPr/>
    </dgm:pt>
    <dgm:pt modelId="{EDFF1B15-4A4B-4741-9510-8C84A9195601}" type="pres">
      <dgm:prSet presAssocID="{CB8CD972-3374-BC43-AC75-9F08824320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40E26C-4497-E043-9129-836589A31754}" type="pres">
      <dgm:prSet presAssocID="{C71B2C6C-E46F-4B4E-A96B-915DACC290BE}" presName="Name8" presStyleCnt="0"/>
      <dgm:spPr/>
    </dgm:pt>
    <dgm:pt modelId="{C2907545-E3F1-3B46-A149-81594D028087}" type="pres">
      <dgm:prSet presAssocID="{C71B2C6C-E46F-4B4E-A96B-915DACC290BE}" presName="level" presStyleLbl="node1" presStyleIdx="3" presStyleCnt="6">
        <dgm:presLayoutVars>
          <dgm:chMax val="1"/>
          <dgm:bulletEnabled val="1"/>
        </dgm:presLayoutVars>
      </dgm:prSet>
      <dgm:spPr/>
    </dgm:pt>
    <dgm:pt modelId="{17FA757F-673E-4F4B-9730-C121F5AD3C55}" type="pres">
      <dgm:prSet presAssocID="{C71B2C6C-E46F-4B4E-A96B-915DACC290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F10857-D10F-764D-B72A-1B0BBF3EF8AA}" type="pres">
      <dgm:prSet presAssocID="{837E9253-F5E8-034A-85FF-FEE05EE0039F}" presName="Name8" presStyleCnt="0"/>
      <dgm:spPr/>
    </dgm:pt>
    <dgm:pt modelId="{403295D7-004C-D046-8033-F19231AED663}" type="pres">
      <dgm:prSet presAssocID="{837E9253-F5E8-034A-85FF-FEE05EE0039F}" presName="level" presStyleLbl="node1" presStyleIdx="4" presStyleCnt="6">
        <dgm:presLayoutVars>
          <dgm:chMax val="1"/>
          <dgm:bulletEnabled val="1"/>
        </dgm:presLayoutVars>
      </dgm:prSet>
      <dgm:spPr/>
    </dgm:pt>
    <dgm:pt modelId="{966EC806-E21C-0141-AA6B-5FCC713EF74A}" type="pres">
      <dgm:prSet presAssocID="{837E9253-F5E8-034A-85FF-FEE05EE003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04495C-3E46-3145-B63F-AB57BD9B8AA1}" type="pres">
      <dgm:prSet presAssocID="{D748271F-3CF9-3040-BD82-5BF4AC5D5472}" presName="Name8" presStyleCnt="0"/>
      <dgm:spPr/>
    </dgm:pt>
    <dgm:pt modelId="{7A382DB6-A645-E94A-97BC-22B1CDCE7212}" type="pres">
      <dgm:prSet presAssocID="{D748271F-3CF9-3040-BD82-5BF4AC5D5472}" presName="level" presStyleLbl="node1" presStyleIdx="5" presStyleCnt="6">
        <dgm:presLayoutVars>
          <dgm:chMax val="1"/>
          <dgm:bulletEnabled val="1"/>
        </dgm:presLayoutVars>
      </dgm:prSet>
      <dgm:spPr/>
    </dgm:pt>
    <dgm:pt modelId="{7BEC6517-0CD4-774A-8050-1AE715E20ADB}" type="pres">
      <dgm:prSet presAssocID="{D748271F-3CF9-3040-BD82-5BF4AC5D547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85AAB0C-B278-4649-9182-2E1329EE68B7}" type="presOf" srcId="{D748271F-3CF9-3040-BD82-5BF4AC5D5472}" destId="{7BEC6517-0CD4-774A-8050-1AE715E20ADB}" srcOrd="1" destOrd="0" presId="urn:microsoft.com/office/officeart/2005/8/layout/pyramid1"/>
    <dgm:cxn modelId="{B3AA6913-5A5C-4143-9F0E-720676CE7DCE}" type="presOf" srcId="{CB8CD972-3374-BC43-AC75-9F0882432031}" destId="{EDFF1B15-4A4B-4741-9510-8C84A9195601}" srcOrd="1" destOrd="0" presId="urn:microsoft.com/office/officeart/2005/8/layout/pyramid1"/>
    <dgm:cxn modelId="{3482E72A-1CFA-184C-A7FE-2E34DEDBDFF2}" srcId="{9AB089BC-7152-2C46-9135-E52F89937420}" destId="{D748271F-3CF9-3040-BD82-5BF4AC5D5472}" srcOrd="5" destOrd="0" parTransId="{7B118B0C-152E-D74E-9441-07281F06355D}" sibTransId="{B949DA5E-E8DD-B64C-A195-607273E40736}"/>
    <dgm:cxn modelId="{A81A103E-75DC-2A4A-B1F6-EA1E1FA30050}" type="presOf" srcId="{1739BC38-37C3-9A44-8550-603ECEC0933B}" destId="{4103610E-3827-E44A-9CB4-CF6C6FDC9BC5}" srcOrd="0" destOrd="0" presId="urn:microsoft.com/office/officeart/2005/8/layout/pyramid1"/>
    <dgm:cxn modelId="{9ECF2340-5B80-4A4F-ADE1-805F17C8ABB8}" type="presOf" srcId="{837E9253-F5E8-034A-85FF-FEE05EE0039F}" destId="{966EC806-E21C-0141-AA6B-5FCC713EF74A}" srcOrd="1" destOrd="0" presId="urn:microsoft.com/office/officeart/2005/8/layout/pyramid1"/>
    <dgm:cxn modelId="{AAC88B56-EE29-CE44-BE07-12D62A5C7B9D}" type="presOf" srcId="{C71B2C6C-E46F-4B4E-A96B-915DACC290BE}" destId="{C2907545-E3F1-3B46-A149-81594D028087}" srcOrd="0" destOrd="0" presId="urn:microsoft.com/office/officeart/2005/8/layout/pyramid1"/>
    <dgm:cxn modelId="{87D82C5F-EB82-DA46-B685-148CA3F1512C}" type="presOf" srcId="{BF66B388-5199-A343-9E8C-5218E845471E}" destId="{D829E158-4050-D94D-BA48-755F57E453DE}" srcOrd="0" destOrd="0" presId="urn:microsoft.com/office/officeart/2005/8/layout/pyramid1"/>
    <dgm:cxn modelId="{EBCCF36F-0223-AB4A-9FF9-95A004D2B6CF}" type="presOf" srcId="{1739BC38-37C3-9A44-8550-603ECEC0933B}" destId="{EF630EA5-F5F0-F147-9AE9-00DB9F595AB0}" srcOrd="1" destOrd="0" presId="urn:microsoft.com/office/officeart/2005/8/layout/pyramid1"/>
    <dgm:cxn modelId="{7D950871-83B4-6D4B-916C-DB3B1CABC51F}" srcId="{9AB089BC-7152-2C46-9135-E52F89937420}" destId="{1739BC38-37C3-9A44-8550-603ECEC0933B}" srcOrd="0" destOrd="0" parTransId="{A55354E7-1B32-8D40-A8FE-F986DF2FF483}" sibTransId="{425573FF-38BB-0D41-B714-6839030F01BC}"/>
    <dgm:cxn modelId="{4D642073-24EA-A040-9DF7-947CC20EDEA8}" srcId="{9AB089BC-7152-2C46-9135-E52F89937420}" destId="{837E9253-F5E8-034A-85FF-FEE05EE0039F}" srcOrd="4" destOrd="0" parTransId="{8C6EEDBB-54CB-CF46-9FAF-1BB76DA5EEF6}" sibTransId="{600E473E-5275-D14F-A3BF-88CC21D5A9DF}"/>
    <dgm:cxn modelId="{B7D0757B-0AD1-9243-93D9-07D32EB64F26}" type="presOf" srcId="{C71B2C6C-E46F-4B4E-A96B-915DACC290BE}" destId="{17FA757F-673E-4F4B-9730-C121F5AD3C55}" srcOrd="1" destOrd="0" presId="urn:microsoft.com/office/officeart/2005/8/layout/pyramid1"/>
    <dgm:cxn modelId="{16337981-AAD2-3A49-A91C-41E616912599}" type="presOf" srcId="{9AB089BC-7152-2C46-9135-E52F89937420}" destId="{7F0561B7-DFBA-D440-BCC3-AAC17B8CE592}" srcOrd="0" destOrd="0" presId="urn:microsoft.com/office/officeart/2005/8/layout/pyramid1"/>
    <dgm:cxn modelId="{A264FF99-4416-4D4A-A763-2F05C9B53A98}" type="presOf" srcId="{D748271F-3CF9-3040-BD82-5BF4AC5D5472}" destId="{7A382DB6-A645-E94A-97BC-22B1CDCE7212}" srcOrd="0" destOrd="0" presId="urn:microsoft.com/office/officeart/2005/8/layout/pyramid1"/>
    <dgm:cxn modelId="{5944F1A7-6038-8641-B831-F89771B3E9AF}" type="presOf" srcId="{CB8CD972-3374-BC43-AC75-9F0882432031}" destId="{DCEE18BF-D988-D147-AA3B-213228C1C9E9}" srcOrd="0" destOrd="0" presId="urn:microsoft.com/office/officeart/2005/8/layout/pyramid1"/>
    <dgm:cxn modelId="{564545C1-CD67-9645-B34B-C282614FC4FE}" srcId="{9AB089BC-7152-2C46-9135-E52F89937420}" destId="{BF66B388-5199-A343-9E8C-5218E845471E}" srcOrd="1" destOrd="0" parTransId="{9706A1FD-8E7D-2742-9EFE-7D8DC694597F}" sibTransId="{98EBB796-3130-EC48-B7F2-77AEDD6CB356}"/>
    <dgm:cxn modelId="{856A69CA-38C7-F547-85DA-027AFE2E3279}" type="presOf" srcId="{837E9253-F5E8-034A-85FF-FEE05EE0039F}" destId="{403295D7-004C-D046-8033-F19231AED663}" srcOrd="0" destOrd="0" presId="urn:microsoft.com/office/officeart/2005/8/layout/pyramid1"/>
    <dgm:cxn modelId="{6D119BCD-E17D-7248-A105-B1A0C2E0A6A0}" type="presOf" srcId="{BF66B388-5199-A343-9E8C-5218E845471E}" destId="{3EBA63CE-0AE6-FE41-81A2-941225ED8CCB}" srcOrd="1" destOrd="0" presId="urn:microsoft.com/office/officeart/2005/8/layout/pyramid1"/>
    <dgm:cxn modelId="{31CEB0D8-320B-D549-82A4-55BFA92D6EF7}" srcId="{9AB089BC-7152-2C46-9135-E52F89937420}" destId="{CB8CD972-3374-BC43-AC75-9F0882432031}" srcOrd="2" destOrd="0" parTransId="{9ECD1470-1ABB-6144-8232-829F6774506C}" sibTransId="{E812A5D1-3E26-C246-B985-216BF6BF6590}"/>
    <dgm:cxn modelId="{3B381BEC-6C98-3D43-AD2B-1F323CFDF220}" srcId="{9AB089BC-7152-2C46-9135-E52F89937420}" destId="{C71B2C6C-E46F-4B4E-A96B-915DACC290BE}" srcOrd="3" destOrd="0" parTransId="{6BE30F56-434C-9B4C-BBAB-9A37F25B5285}" sibTransId="{F0E95B83-71DA-E543-8F94-5F83245E850E}"/>
    <dgm:cxn modelId="{DFE318B5-A0C9-E547-A626-23EBE3FE5C33}" type="presParOf" srcId="{7F0561B7-DFBA-D440-BCC3-AAC17B8CE592}" destId="{EBC40C12-4B30-EC48-84C0-3B1821E8F64A}" srcOrd="0" destOrd="0" presId="urn:microsoft.com/office/officeart/2005/8/layout/pyramid1"/>
    <dgm:cxn modelId="{5916AEDD-02B2-0F4B-AE1A-EC6E7D46EC81}" type="presParOf" srcId="{EBC40C12-4B30-EC48-84C0-3B1821E8F64A}" destId="{4103610E-3827-E44A-9CB4-CF6C6FDC9BC5}" srcOrd="0" destOrd="0" presId="urn:microsoft.com/office/officeart/2005/8/layout/pyramid1"/>
    <dgm:cxn modelId="{602B87D5-ACDF-B044-A678-D72391FC5A46}" type="presParOf" srcId="{EBC40C12-4B30-EC48-84C0-3B1821E8F64A}" destId="{EF630EA5-F5F0-F147-9AE9-00DB9F595AB0}" srcOrd="1" destOrd="0" presId="urn:microsoft.com/office/officeart/2005/8/layout/pyramid1"/>
    <dgm:cxn modelId="{CC568FDE-5B53-2548-B9FD-D0D51EF77D27}" type="presParOf" srcId="{7F0561B7-DFBA-D440-BCC3-AAC17B8CE592}" destId="{9256CB12-3960-C94E-8BCC-CF8A241D94F1}" srcOrd="1" destOrd="0" presId="urn:microsoft.com/office/officeart/2005/8/layout/pyramid1"/>
    <dgm:cxn modelId="{08D7A5E4-50E6-A547-AE01-24EB9CF086AE}" type="presParOf" srcId="{9256CB12-3960-C94E-8BCC-CF8A241D94F1}" destId="{D829E158-4050-D94D-BA48-755F57E453DE}" srcOrd="0" destOrd="0" presId="urn:microsoft.com/office/officeart/2005/8/layout/pyramid1"/>
    <dgm:cxn modelId="{FB5F8823-731C-4F4E-8BD3-6F9F7B8DD866}" type="presParOf" srcId="{9256CB12-3960-C94E-8BCC-CF8A241D94F1}" destId="{3EBA63CE-0AE6-FE41-81A2-941225ED8CCB}" srcOrd="1" destOrd="0" presId="urn:microsoft.com/office/officeart/2005/8/layout/pyramid1"/>
    <dgm:cxn modelId="{1B191EB7-0C09-4742-B891-9672F4C5FFC5}" type="presParOf" srcId="{7F0561B7-DFBA-D440-BCC3-AAC17B8CE592}" destId="{5E345304-D1C2-0448-A98C-29AFAD0F36DD}" srcOrd="2" destOrd="0" presId="urn:microsoft.com/office/officeart/2005/8/layout/pyramid1"/>
    <dgm:cxn modelId="{9262DC0E-5006-0F48-A8F1-6CF1FAECE2CF}" type="presParOf" srcId="{5E345304-D1C2-0448-A98C-29AFAD0F36DD}" destId="{DCEE18BF-D988-D147-AA3B-213228C1C9E9}" srcOrd="0" destOrd="0" presId="urn:microsoft.com/office/officeart/2005/8/layout/pyramid1"/>
    <dgm:cxn modelId="{CF3A171D-F2D9-6247-9916-8120359DE548}" type="presParOf" srcId="{5E345304-D1C2-0448-A98C-29AFAD0F36DD}" destId="{EDFF1B15-4A4B-4741-9510-8C84A9195601}" srcOrd="1" destOrd="0" presId="urn:microsoft.com/office/officeart/2005/8/layout/pyramid1"/>
    <dgm:cxn modelId="{0651FA77-01F8-344B-B4A6-7ABB2EDDD645}" type="presParOf" srcId="{7F0561B7-DFBA-D440-BCC3-AAC17B8CE592}" destId="{9840E26C-4497-E043-9129-836589A31754}" srcOrd="3" destOrd="0" presId="urn:microsoft.com/office/officeart/2005/8/layout/pyramid1"/>
    <dgm:cxn modelId="{1E3437B3-BEF1-3A4E-8064-0DC37E793E8F}" type="presParOf" srcId="{9840E26C-4497-E043-9129-836589A31754}" destId="{C2907545-E3F1-3B46-A149-81594D028087}" srcOrd="0" destOrd="0" presId="urn:microsoft.com/office/officeart/2005/8/layout/pyramid1"/>
    <dgm:cxn modelId="{CFA2F18E-08F5-0D4A-ACAC-CD354B5295AF}" type="presParOf" srcId="{9840E26C-4497-E043-9129-836589A31754}" destId="{17FA757F-673E-4F4B-9730-C121F5AD3C55}" srcOrd="1" destOrd="0" presId="urn:microsoft.com/office/officeart/2005/8/layout/pyramid1"/>
    <dgm:cxn modelId="{6DB6E835-A0C3-E740-B847-4B62052D2F03}" type="presParOf" srcId="{7F0561B7-DFBA-D440-BCC3-AAC17B8CE592}" destId="{19F10857-D10F-764D-B72A-1B0BBF3EF8AA}" srcOrd="4" destOrd="0" presId="urn:microsoft.com/office/officeart/2005/8/layout/pyramid1"/>
    <dgm:cxn modelId="{177E26C3-A1D6-3D4A-9E27-619D5E9CF7E1}" type="presParOf" srcId="{19F10857-D10F-764D-B72A-1B0BBF3EF8AA}" destId="{403295D7-004C-D046-8033-F19231AED663}" srcOrd="0" destOrd="0" presId="urn:microsoft.com/office/officeart/2005/8/layout/pyramid1"/>
    <dgm:cxn modelId="{BC85B4CB-616C-0046-BCA6-7779F505A0B4}" type="presParOf" srcId="{19F10857-D10F-764D-B72A-1B0BBF3EF8AA}" destId="{966EC806-E21C-0141-AA6B-5FCC713EF74A}" srcOrd="1" destOrd="0" presId="urn:microsoft.com/office/officeart/2005/8/layout/pyramid1"/>
    <dgm:cxn modelId="{78DAC127-9B4F-A54B-AC4D-72D31805198E}" type="presParOf" srcId="{7F0561B7-DFBA-D440-BCC3-AAC17B8CE592}" destId="{C004495C-3E46-3145-B63F-AB57BD9B8AA1}" srcOrd="5" destOrd="0" presId="urn:microsoft.com/office/officeart/2005/8/layout/pyramid1"/>
    <dgm:cxn modelId="{1D21F5B7-AF10-7042-992E-0893B056B15F}" type="presParOf" srcId="{C004495C-3E46-3145-B63F-AB57BD9B8AA1}" destId="{7A382DB6-A645-E94A-97BC-22B1CDCE7212}" srcOrd="0" destOrd="0" presId="urn:microsoft.com/office/officeart/2005/8/layout/pyramid1"/>
    <dgm:cxn modelId="{7DA766BD-3AFB-1D40-AEEE-81E597FAB7D7}" type="presParOf" srcId="{C004495C-3E46-3145-B63F-AB57BD9B8AA1}" destId="{7BEC6517-0CD4-774A-8050-1AE715E20A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089BC-7152-2C46-9135-E52F89937420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1739BC38-37C3-9A44-8550-603ECEC0933B}">
      <dgm:prSet/>
      <dgm:spPr/>
      <dgm:t>
        <a:bodyPr/>
        <a:lstStyle/>
        <a:p>
          <a:endParaRPr lang="en-US"/>
        </a:p>
      </dgm:t>
    </dgm:pt>
    <dgm:pt modelId="{A55354E7-1B32-8D40-A8FE-F986DF2FF483}" type="parTrans" cxnId="{7D950871-83B4-6D4B-916C-DB3B1CABC51F}">
      <dgm:prSet/>
      <dgm:spPr/>
      <dgm:t>
        <a:bodyPr/>
        <a:lstStyle/>
        <a:p>
          <a:endParaRPr lang="en-US"/>
        </a:p>
      </dgm:t>
    </dgm:pt>
    <dgm:pt modelId="{425573FF-38BB-0D41-B714-6839030F01BC}" type="sibTrans" cxnId="{7D950871-83B4-6D4B-916C-DB3B1CABC51F}">
      <dgm:prSet/>
      <dgm:spPr/>
      <dgm:t>
        <a:bodyPr/>
        <a:lstStyle/>
        <a:p>
          <a:endParaRPr lang="en-US"/>
        </a:p>
      </dgm:t>
    </dgm:pt>
    <dgm:pt modelId="{BF66B388-5199-A343-9E8C-5218E845471E}">
      <dgm:prSet/>
      <dgm:spPr/>
      <dgm:t>
        <a:bodyPr/>
        <a:lstStyle/>
        <a:p>
          <a:endParaRPr lang="en-US"/>
        </a:p>
      </dgm:t>
    </dgm:pt>
    <dgm:pt modelId="{9706A1FD-8E7D-2742-9EFE-7D8DC694597F}" type="parTrans" cxnId="{564545C1-CD67-9645-B34B-C282614FC4FE}">
      <dgm:prSet/>
      <dgm:spPr/>
      <dgm:t>
        <a:bodyPr/>
        <a:lstStyle/>
        <a:p>
          <a:endParaRPr lang="en-US"/>
        </a:p>
      </dgm:t>
    </dgm:pt>
    <dgm:pt modelId="{98EBB796-3130-EC48-B7F2-77AEDD6CB356}" type="sibTrans" cxnId="{564545C1-CD67-9645-B34B-C282614FC4FE}">
      <dgm:prSet/>
      <dgm:spPr/>
      <dgm:t>
        <a:bodyPr/>
        <a:lstStyle/>
        <a:p>
          <a:endParaRPr lang="en-US"/>
        </a:p>
      </dgm:t>
    </dgm:pt>
    <dgm:pt modelId="{CB8CD972-3374-BC43-AC75-9F0882432031}">
      <dgm:prSet/>
      <dgm:spPr/>
      <dgm:t>
        <a:bodyPr/>
        <a:lstStyle/>
        <a:p>
          <a:endParaRPr lang="en-US"/>
        </a:p>
      </dgm:t>
    </dgm:pt>
    <dgm:pt modelId="{9ECD1470-1ABB-6144-8232-829F6774506C}" type="parTrans" cxnId="{31CEB0D8-320B-D549-82A4-55BFA92D6EF7}">
      <dgm:prSet/>
      <dgm:spPr/>
      <dgm:t>
        <a:bodyPr/>
        <a:lstStyle/>
        <a:p>
          <a:endParaRPr lang="en-US"/>
        </a:p>
      </dgm:t>
    </dgm:pt>
    <dgm:pt modelId="{E812A5D1-3E26-C246-B985-216BF6BF6590}" type="sibTrans" cxnId="{31CEB0D8-320B-D549-82A4-55BFA92D6EF7}">
      <dgm:prSet/>
      <dgm:spPr/>
      <dgm:t>
        <a:bodyPr/>
        <a:lstStyle/>
        <a:p>
          <a:endParaRPr lang="en-US"/>
        </a:p>
      </dgm:t>
    </dgm:pt>
    <dgm:pt modelId="{C71B2C6C-E46F-4B4E-A96B-915DACC290BE}">
      <dgm:prSet/>
      <dgm:spPr/>
      <dgm:t>
        <a:bodyPr/>
        <a:lstStyle/>
        <a:p>
          <a:endParaRPr lang="en-US"/>
        </a:p>
      </dgm:t>
    </dgm:pt>
    <dgm:pt modelId="{6BE30F56-434C-9B4C-BBAB-9A37F25B5285}" type="parTrans" cxnId="{3B381BEC-6C98-3D43-AD2B-1F323CFDF220}">
      <dgm:prSet/>
      <dgm:spPr/>
      <dgm:t>
        <a:bodyPr/>
        <a:lstStyle/>
        <a:p>
          <a:endParaRPr lang="en-US"/>
        </a:p>
      </dgm:t>
    </dgm:pt>
    <dgm:pt modelId="{F0E95B83-71DA-E543-8F94-5F83245E850E}" type="sibTrans" cxnId="{3B381BEC-6C98-3D43-AD2B-1F323CFDF220}">
      <dgm:prSet/>
      <dgm:spPr/>
      <dgm:t>
        <a:bodyPr/>
        <a:lstStyle/>
        <a:p>
          <a:endParaRPr lang="en-US"/>
        </a:p>
      </dgm:t>
    </dgm:pt>
    <dgm:pt modelId="{837E9253-F5E8-034A-85FF-FEE05EE0039F}">
      <dgm:prSet/>
      <dgm:spPr/>
      <dgm:t>
        <a:bodyPr/>
        <a:lstStyle/>
        <a:p>
          <a:endParaRPr lang="en-US"/>
        </a:p>
      </dgm:t>
    </dgm:pt>
    <dgm:pt modelId="{8C6EEDBB-54CB-CF46-9FAF-1BB76DA5EEF6}" type="parTrans" cxnId="{4D642073-24EA-A040-9DF7-947CC20EDEA8}">
      <dgm:prSet/>
      <dgm:spPr/>
      <dgm:t>
        <a:bodyPr/>
        <a:lstStyle/>
        <a:p>
          <a:endParaRPr lang="en-US"/>
        </a:p>
      </dgm:t>
    </dgm:pt>
    <dgm:pt modelId="{600E473E-5275-D14F-A3BF-88CC21D5A9DF}" type="sibTrans" cxnId="{4D642073-24EA-A040-9DF7-947CC20EDEA8}">
      <dgm:prSet/>
      <dgm:spPr/>
      <dgm:t>
        <a:bodyPr/>
        <a:lstStyle/>
        <a:p>
          <a:endParaRPr lang="en-US"/>
        </a:p>
      </dgm:t>
    </dgm:pt>
    <dgm:pt modelId="{D748271F-3CF9-3040-BD82-5BF4AC5D5472}">
      <dgm:prSet/>
      <dgm:spPr/>
      <dgm:t>
        <a:bodyPr/>
        <a:lstStyle/>
        <a:p>
          <a:endParaRPr lang="en-US"/>
        </a:p>
      </dgm:t>
    </dgm:pt>
    <dgm:pt modelId="{7B118B0C-152E-D74E-9441-07281F06355D}" type="parTrans" cxnId="{3482E72A-1CFA-184C-A7FE-2E34DEDBDFF2}">
      <dgm:prSet/>
      <dgm:spPr/>
      <dgm:t>
        <a:bodyPr/>
        <a:lstStyle/>
        <a:p>
          <a:endParaRPr lang="en-US"/>
        </a:p>
      </dgm:t>
    </dgm:pt>
    <dgm:pt modelId="{B949DA5E-E8DD-B64C-A195-607273E40736}" type="sibTrans" cxnId="{3482E72A-1CFA-184C-A7FE-2E34DEDBDFF2}">
      <dgm:prSet/>
      <dgm:spPr/>
      <dgm:t>
        <a:bodyPr/>
        <a:lstStyle/>
        <a:p>
          <a:endParaRPr lang="en-US"/>
        </a:p>
      </dgm:t>
    </dgm:pt>
    <dgm:pt modelId="{7F0561B7-DFBA-D440-BCC3-AAC17B8CE592}" type="pres">
      <dgm:prSet presAssocID="{9AB089BC-7152-2C46-9135-E52F89937420}" presName="Name0" presStyleCnt="0">
        <dgm:presLayoutVars>
          <dgm:dir/>
          <dgm:animLvl val="lvl"/>
          <dgm:resizeHandles val="exact"/>
        </dgm:presLayoutVars>
      </dgm:prSet>
      <dgm:spPr/>
    </dgm:pt>
    <dgm:pt modelId="{EBC40C12-4B30-EC48-84C0-3B1821E8F64A}" type="pres">
      <dgm:prSet presAssocID="{1739BC38-37C3-9A44-8550-603ECEC0933B}" presName="Name8" presStyleCnt="0"/>
      <dgm:spPr/>
    </dgm:pt>
    <dgm:pt modelId="{4103610E-3827-E44A-9CB4-CF6C6FDC9BC5}" type="pres">
      <dgm:prSet presAssocID="{1739BC38-37C3-9A44-8550-603ECEC0933B}" presName="level" presStyleLbl="node1" presStyleIdx="0" presStyleCnt="6">
        <dgm:presLayoutVars>
          <dgm:chMax val="1"/>
          <dgm:bulletEnabled val="1"/>
        </dgm:presLayoutVars>
      </dgm:prSet>
      <dgm:spPr/>
    </dgm:pt>
    <dgm:pt modelId="{EF630EA5-F5F0-F147-9AE9-00DB9F595AB0}" type="pres">
      <dgm:prSet presAssocID="{1739BC38-37C3-9A44-8550-603ECEC093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56CB12-3960-C94E-8BCC-CF8A241D94F1}" type="pres">
      <dgm:prSet presAssocID="{BF66B388-5199-A343-9E8C-5218E845471E}" presName="Name8" presStyleCnt="0"/>
      <dgm:spPr/>
    </dgm:pt>
    <dgm:pt modelId="{D829E158-4050-D94D-BA48-755F57E453DE}" type="pres">
      <dgm:prSet presAssocID="{BF66B388-5199-A343-9E8C-5218E845471E}" presName="level" presStyleLbl="node1" presStyleIdx="1" presStyleCnt="6">
        <dgm:presLayoutVars>
          <dgm:chMax val="1"/>
          <dgm:bulletEnabled val="1"/>
        </dgm:presLayoutVars>
      </dgm:prSet>
      <dgm:spPr/>
    </dgm:pt>
    <dgm:pt modelId="{3EBA63CE-0AE6-FE41-81A2-941225ED8CCB}" type="pres">
      <dgm:prSet presAssocID="{BF66B388-5199-A343-9E8C-5218E84547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345304-D1C2-0448-A98C-29AFAD0F36DD}" type="pres">
      <dgm:prSet presAssocID="{CB8CD972-3374-BC43-AC75-9F0882432031}" presName="Name8" presStyleCnt="0"/>
      <dgm:spPr/>
    </dgm:pt>
    <dgm:pt modelId="{DCEE18BF-D988-D147-AA3B-213228C1C9E9}" type="pres">
      <dgm:prSet presAssocID="{CB8CD972-3374-BC43-AC75-9F0882432031}" presName="level" presStyleLbl="node1" presStyleIdx="2" presStyleCnt="6">
        <dgm:presLayoutVars>
          <dgm:chMax val="1"/>
          <dgm:bulletEnabled val="1"/>
        </dgm:presLayoutVars>
      </dgm:prSet>
      <dgm:spPr/>
    </dgm:pt>
    <dgm:pt modelId="{EDFF1B15-4A4B-4741-9510-8C84A9195601}" type="pres">
      <dgm:prSet presAssocID="{CB8CD972-3374-BC43-AC75-9F08824320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40E26C-4497-E043-9129-836589A31754}" type="pres">
      <dgm:prSet presAssocID="{C71B2C6C-E46F-4B4E-A96B-915DACC290BE}" presName="Name8" presStyleCnt="0"/>
      <dgm:spPr/>
    </dgm:pt>
    <dgm:pt modelId="{C2907545-E3F1-3B46-A149-81594D028087}" type="pres">
      <dgm:prSet presAssocID="{C71B2C6C-E46F-4B4E-A96B-915DACC290BE}" presName="level" presStyleLbl="node1" presStyleIdx="3" presStyleCnt="6">
        <dgm:presLayoutVars>
          <dgm:chMax val="1"/>
          <dgm:bulletEnabled val="1"/>
        </dgm:presLayoutVars>
      </dgm:prSet>
      <dgm:spPr/>
    </dgm:pt>
    <dgm:pt modelId="{17FA757F-673E-4F4B-9730-C121F5AD3C55}" type="pres">
      <dgm:prSet presAssocID="{C71B2C6C-E46F-4B4E-A96B-915DACC290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F10857-D10F-764D-B72A-1B0BBF3EF8AA}" type="pres">
      <dgm:prSet presAssocID="{837E9253-F5E8-034A-85FF-FEE05EE0039F}" presName="Name8" presStyleCnt="0"/>
      <dgm:spPr/>
    </dgm:pt>
    <dgm:pt modelId="{403295D7-004C-D046-8033-F19231AED663}" type="pres">
      <dgm:prSet presAssocID="{837E9253-F5E8-034A-85FF-FEE05EE0039F}" presName="level" presStyleLbl="node1" presStyleIdx="4" presStyleCnt="6">
        <dgm:presLayoutVars>
          <dgm:chMax val="1"/>
          <dgm:bulletEnabled val="1"/>
        </dgm:presLayoutVars>
      </dgm:prSet>
      <dgm:spPr/>
    </dgm:pt>
    <dgm:pt modelId="{966EC806-E21C-0141-AA6B-5FCC713EF74A}" type="pres">
      <dgm:prSet presAssocID="{837E9253-F5E8-034A-85FF-FEE05EE003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04495C-3E46-3145-B63F-AB57BD9B8AA1}" type="pres">
      <dgm:prSet presAssocID="{D748271F-3CF9-3040-BD82-5BF4AC5D5472}" presName="Name8" presStyleCnt="0"/>
      <dgm:spPr/>
    </dgm:pt>
    <dgm:pt modelId="{7A382DB6-A645-E94A-97BC-22B1CDCE7212}" type="pres">
      <dgm:prSet presAssocID="{D748271F-3CF9-3040-BD82-5BF4AC5D5472}" presName="level" presStyleLbl="node1" presStyleIdx="5" presStyleCnt="6">
        <dgm:presLayoutVars>
          <dgm:chMax val="1"/>
          <dgm:bulletEnabled val="1"/>
        </dgm:presLayoutVars>
      </dgm:prSet>
      <dgm:spPr/>
    </dgm:pt>
    <dgm:pt modelId="{7BEC6517-0CD4-774A-8050-1AE715E20ADB}" type="pres">
      <dgm:prSet presAssocID="{D748271F-3CF9-3040-BD82-5BF4AC5D547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85AAB0C-B278-4649-9182-2E1329EE68B7}" type="presOf" srcId="{D748271F-3CF9-3040-BD82-5BF4AC5D5472}" destId="{7BEC6517-0CD4-774A-8050-1AE715E20ADB}" srcOrd="1" destOrd="0" presId="urn:microsoft.com/office/officeart/2005/8/layout/pyramid1"/>
    <dgm:cxn modelId="{B3AA6913-5A5C-4143-9F0E-720676CE7DCE}" type="presOf" srcId="{CB8CD972-3374-BC43-AC75-9F0882432031}" destId="{EDFF1B15-4A4B-4741-9510-8C84A9195601}" srcOrd="1" destOrd="0" presId="urn:microsoft.com/office/officeart/2005/8/layout/pyramid1"/>
    <dgm:cxn modelId="{3482E72A-1CFA-184C-A7FE-2E34DEDBDFF2}" srcId="{9AB089BC-7152-2C46-9135-E52F89937420}" destId="{D748271F-3CF9-3040-BD82-5BF4AC5D5472}" srcOrd="5" destOrd="0" parTransId="{7B118B0C-152E-D74E-9441-07281F06355D}" sibTransId="{B949DA5E-E8DD-B64C-A195-607273E40736}"/>
    <dgm:cxn modelId="{A81A103E-75DC-2A4A-B1F6-EA1E1FA30050}" type="presOf" srcId="{1739BC38-37C3-9A44-8550-603ECEC0933B}" destId="{4103610E-3827-E44A-9CB4-CF6C6FDC9BC5}" srcOrd="0" destOrd="0" presId="urn:microsoft.com/office/officeart/2005/8/layout/pyramid1"/>
    <dgm:cxn modelId="{9ECF2340-5B80-4A4F-ADE1-805F17C8ABB8}" type="presOf" srcId="{837E9253-F5E8-034A-85FF-FEE05EE0039F}" destId="{966EC806-E21C-0141-AA6B-5FCC713EF74A}" srcOrd="1" destOrd="0" presId="urn:microsoft.com/office/officeart/2005/8/layout/pyramid1"/>
    <dgm:cxn modelId="{AAC88B56-EE29-CE44-BE07-12D62A5C7B9D}" type="presOf" srcId="{C71B2C6C-E46F-4B4E-A96B-915DACC290BE}" destId="{C2907545-E3F1-3B46-A149-81594D028087}" srcOrd="0" destOrd="0" presId="urn:microsoft.com/office/officeart/2005/8/layout/pyramid1"/>
    <dgm:cxn modelId="{87D82C5F-EB82-DA46-B685-148CA3F1512C}" type="presOf" srcId="{BF66B388-5199-A343-9E8C-5218E845471E}" destId="{D829E158-4050-D94D-BA48-755F57E453DE}" srcOrd="0" destOrd="0" presId="urn:microsoft.com/office/officeart/2005/8/layout/pyramid1"/>
    <dgm:cxn modelId="{EBCCF36F-0223-AB4A-9FF9-95A004D2B6CF}" type="presOf" srcId="{1739BC38-37C3-9A44-8550-603ECEC0933B}" destId="{EF630EA5-F5F0-F147-9AE9-00DB9F595AB0}" srcOrd="1" destOrd="0" presId="urn:microsoft.com/office/officeart/2005/8/layout/pyramid1"/>
    <dgm:cxn modelId="{7D950871-83B4-6D4B-916C-DB3B1CABC51F}" srcId="{9AB089BC-7152-2C46-9135-E52F89937420}" destId="{1739BC38-37C3-9A44-8550-603ECEC0933B}" srcOrd="0" destOrd="0" parTransId="{A55354E7-1B32-8D40-A8FE-F986DF2FF483}" sibTransId="{425573FF-38BB-0D41-B714-6839030F01BC}"/>
    <dgm:cxn modelId="{4D642073-24EA-A040-9DF7-947CC20EDEA8}" srcId="{9AB089BC-7152-2C46-9135-E52F89937420}" destId="{837E9253-F5E8-034A-85FF-FEE05EE0039F}" srcOrd="4" destOrd="0" parTransId="{8C6EEDBB-54CB-CF46-9FAF-1BB76DA5EEF6}" sibTransId="{600E473E-5275-D14F-A3BF-88CC21D5A9DF}"/>
    <dgm:cxn modelId="{B7D0757B-0AD1-9243-93D9-07D32EB64F26}" type="presOf" srcId="{C71B2C6C-E46F-4B4E-A96B-915DACC290BE}" destId="{17FA757F-673E-4F4B-9730-C121F5AD3C55}" srcOrd="1" destOrd="0" presId="urn:microsoft.com/office/officeart/2005/8/layout/pyramid1"/>
    <dgm:cxn modelId="{16337981-AAD2-3A49-A91C-41E616912599}" type="presOf" srcId="{9AB089BC-7152-2C46-9135-E52F89937420}" destId="{7F0561B7-DFBA-D440-BCC3-AAC17B8CE592}" srcOrd="0" destOrd="0" presId="urn:microsoft.com/office/officeart/2005/8/layout/pyramid1"/>
    <dgm:cxn modelId="{A264FF99-4416-4D4A-A763-2F05C9B53A98}" type="presOf" srcId="{D748271F-3CF9-3040-BD82-5BF4AC5D5472}" destId="{7A382DB6-A645-E94A-97BC-22B1CDCE7212}" srcOrd="0" destOrd="0" presId="urn:microsoft.com/office/officeart/2005/8/layout/pyramid1"/>
    <dgm:cxn modelId="{5944F1A7-6038-8641-B831-F89771B3E9AF}" type="presOf" srcId="{CB8CD972-3374-BC43-AC75-9F0882432031}" destId="{DCEE18BF-D988-D147-AA3B-213228C1C9E9}" srcOrd="0" destOrd="0" presId="urn:microsoft.com/office/officeart/2005/8/layout/pyramid1"/>
    <dgm:cxn modelId="{564545C1-CD67-9645-B34B-C282614FC4FE}" srcId="{9AB089BC-7152-2C46-9135-E52F89937420}" destId="{BF66B388-5199-A343-9E8C-5218E845471E}" srcOrd="1" destOrd="0" parTransId="{9706A1FD-8E7D-2742-9EFE-7D8DC694597F}" sibTransId="{98EBB796-3130-EC48-B7F2-77AEDD6CB356}"/>
    <dgm:cxn modelId="{856A69CA-38C7-F547-85DA-027AFE2E3279}" type="presOf" srcId="{837E9253-F5E8-034A-85FF-FEE05EE0039F}" destId="{403295D7-004C-D046-8033-F19231AED663}" srcOrd="0" destOrd="0" presId="urn:microsoft.com/office/officeart/2005/8/layout/pyramid1"/>
    <dgm:cxn modelId="{6D119BCD-E17D-7248-A105-B1A0C2E0A6A0}" type="presOf" srcId="{BF66B388-5199-A343-9E8C-5218E845471E}" destId="{3EBA63CE-0AE6-FE41-81A2-941225ED8CCB}" srcOrd="1" destOrd="0" presId="urn:microsoft.com/office/officeart/2005/8/layout/pyramid1"/>
    <dgm:cxn modelId="{31CEB0D8-320B-D549-82A4-55BFA92D6EF7}" srcId="{9AB089BC-7152-2C46-9135-E52F89937420}" destId="{CB8CD972-3374-BC43-AC75-9F0882432031}" srcOrd="2" destOrd="0" parTransId="{9ECD1470-1ABB-6144-8232-829F6774506C}" sibTransId="{E812A5D1-3E26-C246-B985-216BF6BF6590}"/>
    <dgm:cxn modelId="{3B381BEC-6C98-3D43-AD2B-1F323CFDF220}" srcId="{9AB089BC-7152-2C46-9135-E52F89937420}" destId="{C71B2C6C-E46F-4B4E-A96B-915DACC290BE}" srcOrd="3" destOrd="0" parTransId="{6BE30F56-434C-9B4C-BBAB-9A37F25B5285}" sibTransId="{F0E95B83-71DA-E543-8F94-5F83245E850E}"/>
    <dgm:cxn modelId="{DFE318B5-A0C9-E547-A626-23EBE3FE5C33}" type="presParOf" srcId="{7F0561B7-DFBA-D440-BCC3-AAC17B8CE592}" destId="{EBC40C12-4B30-EC48-84C0-3B1821E8F64A}" srcOrd="0" destOrd="0" presId="urn:microsoft.com/office/officeart/2005/8/layout/pyramid1"/>
    <dgm:cxn modelId="{5916AEDD-02B2-0F4B-AE1A-EC6E7D46EC81}" type="presParOf" srcId="{EBC40C12-4B30-EC48-84C0-3B1821E8F64A}" destId="{4103610E-3827-E44A-9CB4-CF6C6FDC9BC5}" srcOrd="0" destOrd="0" presId="urn:microsoft.com/office/officeart/2005/8/layout/pyramid1"/>
    <dgm:cxn modelId="{602B87D5-ACDF-B044-A678-D72391FC5A46}" type="presParOf" srcId="{EBC40C12-4B30-EC48-84C0-3B1821E8F64A}" destId="{EF630EA5-F5F0-F147-9AE9-00DB9F595AB0}" srcOrd="1" destOrd="0" presId="urn:microsoft.com/office/officeart/2005/8/layout/pyramid1"/>
    <dgm:cxn modelId="{CC568FDE-5B53-2548-B9FD-D0D51EF77D27}" type="presParOf" srcId="{7F0561B7-DFBA-D440-BCC3-AAC17B8CE592}" destId="{9256CB12-3960-C94E-8BCC-CF8A241D94F1}" srcOrd="1" destOrd="0" presId="urn:microsoft.com/office/officeart/2005/8/layout/pyramid1"/>
    <dgm:cxn modelId="{08D7A5E4-50E6-A547-AE01-24EB9CF086AE}" type="presParOf" srcId="{9256CB12-3960-C94E-8BCC-CF8A241D94F1}" destId="{D829E158-4050-D94D-BA48-755F57E453DE}" srcOrd="0" destOrd="0" presId="urn:microsoft.com/office/officeart/2005/8/layout/pyramid1"/>
    <dgm:cxn modelId="{FB5F8823-731C-4F4E-8BD3-6F9F7B8DD866}" type="presParOf" srcId="{9256CB12-3960-C94E-8BCC-CF8A241D94F1}" destId="{3EBA63CE-0AE6-FE41-81A2-941225ED8CCB}" srcOrd="1" destOrd="0" presId="urn:microsoft.com/office/officeart/2005/8/layout/pyramid1"/>
    <dgm:cxn modelId="{1B191EB7-0C09-4742-B891-9672F4C5FFC5}" type="presParOf" srcId="{7F0561B7-DFBA-D440-BCC3-AAC17B8CE592}" destId="{5E345304-D1C2-0448-A98C-29AFAD0F36DD}" srcOrd="2" destOrd="0" presId="urn:microsoft.com/office/officeart/2005/8/layout/pyramid1"/>
    <dgm:cxn modelId="{9262DC0E-5006-0F48-A8F1-6CF1FAECE2CF}" type="presParOf" srcId="{5E345304-D1C2-0448-A98C-29AFAD0F36DD}" destId="{DCEE18BF-D988-D147-AA3B-213228C1C9E9}" srcOrd="0" destOrd="0" presId="urn:microsoft.com/office/officeart/2005/8/layout/pyramid1"/>
    <dgm:cxn modelId="{CF3A171D-F2D9-6247-9916-8120359DE548}" type="presParOf" srcId="{5E345304-D1C2-0448-A98C-29AFAD0F36DD}" destId="{EDFF1B15-4A4B-4741-9510-8C84A9195601}" srcOrd="1" destOrd="0" presId="urn:microsoft.com/office/officeart/2005/8/layout/pyramid1"/>
    <dgm:cxn modelId="{0651FA77-01F8-344B-B4A6-7ABB2EDDD645}" type="presParOf" srcId="{7F0561B7-DFBA-D440-BCC3-AAC17B8CE592}" destId="{9840E26C-4497-E043-9129-836589A31754}" srcOrd="3" destOrd="0" presId="urn:microsoft.com/office/officeart/2005/8/layout/pyramid1"/>
    <dgm:cxn modelId="{1E3437B3-BEF1-3A4E-8064-0DC37E793E8F}" type="presParOf" srcId="{9840E26C-4497-E043-9129-836589A31754}" destId="{C2907545-E3F1-3B46-A149-81594D028087}" srcOrd="0" destOrd="0" presId="urn:microsoft.com/office/officeart/2005/8/layout/pyramid1"/>
    <dgm:cxn modelId="{CFA2F18E-08F5-0D4A-ACAC-CD354B5295AF}" type="presParOf" srcId="{9840E26C-4497-E043-9129-836589A31754}" destId="{17FA757F-673E-4F4B-9730-C121F5AD3C55}" srcOrd="1" destOrd="0" presId="urn:microsoft.com/office/officeart/2005/8/layout/pyramid1"/>
    <dgm:cxn modelId="{6DB6E835-A0C3-E740-B847-4B62052D2F03}" type="presParOf" srcId="{7F0561B7-DFBA-D440-BCC3-AAC17B8CE592}" destId="{19F10857-D10F-764D-B72A-1B0BBF3EF8AA}" srcOrd="4" destOrd="0" presId="urn:microsoft.com/office/officeart/2005/8/layout/pyramid1"/>
    <dgm:cxn modelId="{177E26C3-A1D6-3D4A-9E27-619D5E9CF7E1}" type="presParOf" srcId="{19F10857-D10F-764D-B72A-1B0BBF3EF8AA}" destId="{403295D7-004C-D046-8033-F19231AED663}" srcOrd="0" destOrd="0" presId="urn:microsoft.com/office/officeart/2005/8/layout/pyramid1"/>
    <dgm:cxn modelId="{BC85B4CB-616C-0046-BCA6-7779F505A0B4}" type="presParOf" srcId="{19F10857-D10F-764D-B72A-1B0BBF3EF8AA}" destId="{966EC806-E21C-0141-AA6B-5FCC713EF74A}" srcOrd="1" destOrd="0" presId="urn:microsoft.com/office/officeart/2005/8/layout/pyramid1"/>
    <dgm:cxn modelId="{78DAC127-9B4F-A54B-AC4D-72D31805198E}" type="presParOf" srcId="{7F0561B7-DFBA-D440-BCC3-AAC17B8CE592}" destId="{C004495C-3E46-3145-B63F-AB57BD9B8AA1}" srcOrd="5" destOrd="0" presId="urn:microsoft.com/office/officeart/2005/8/layout/pyramid1"/>
    <dgm:cxn modelId="{1D21F5B7-AF10-7042-992E-0893B056B15F}" type="presParOf" srcId="{C004495C-3E46-3145-B63F-AB57BD9B8AA1}" destId="{7A382DB6-A645-E94A-97BC-22B1CDCE7212}" srcOrd="0" destOrd="0" presId="urn:microsoft.com/office/officeart/2005/8/layout/pyramid1"/>
    <dgm:cxn modelId="{7DA766BD-3AFB-1D40-AEEE-81E597FAB7D7}" type="presParOf" srcId="{C004495C-3E46-3145-B63F-AB57BD9B8AA1}" destId="{7BEC6517-0CD4-774A-8050-1AE715E20A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B089BC-7152-2C46-9135-E52F89937420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1739BC38-37C3-9A44-8550-603ECEC0933B}">
      <dgm:prSet/>
      <dgm:spPr/>
      <dgm:t>
        <a:bodyPr/>
        <a:lstStyle/>
        <a:p>
          <a:endParaRPr lang="en-US"/>
        </a:p>
      </dgm:t>
    </dgm:pt>
    <dgm:pt modelId="{A55354E7-1B32-8D40-A8FE-F986DF2FF483}" type="parTrans" cxnId="{7D950871-83B4-6D4B-916C-DB3B1CABC51F}">
      <dgm:prSet/>
      <dgm:spPr/>
      <dgm:t>
        <a:bodyPr/>
        <a:lstStyle/>
        <a:p>
          <a:endParaRPr lang="en-US"/>
        </a:p>
      </dgm:t>
    </dgm:pt>
    <dgm:pt modelId="{425573FF-38BB-0D41-B714-6839030F01BC}" type="sibTrans" cxnId="{7D950871-83B4-6D4B-916C-DB3B1CABC51F}">
      <dgm:prSet/>
      <dgm:spPr/>
      <dgm:t>
        <a:bodyPr/>
        <a:lstStyle/>
        <a:p>
          <a:endParaRPr lang="en-US"/>
        </a:p>
      </dgm:t>
    </dgm:pt>
    <dgm:pt modelId="{BF66B388-5199-A343-9E8C-5218E845471E}">
      <dgm:prSet/>
      <dgm:spPr/>
      <dgm:t>
        <a:bodyPr/>
        <a:lstStyle/>
        <a:p>
          <a:endParaRPr lang="en-US"/>
        </a:p>
      </dgm:t>
    </dgm:pt>
    <dgm:pt modelId="{9706A1FD-8E7D-2742-9EFE-7D8DC694597F}" type="parTrans" cxnId="{564545C1-CD67-9645-B34B-C282614FC4FE}">
      <dgm:prSet/>
      <dgm:spPr/>
      <dgm:t>
        <a:bodyPr/>
        <a:lstStyle/>
        <a:p>
          <a:endParaRPr lang="en-US"/>
        </a:p>
      </dgm:t>
    </dgm:pt>
    <dgm:pt modelId="{98EBB796-3130-EC48-B7F2-77AEDD6CB356}" type="sibTrans" cxnId="{564545C1-CD67-9645-B34B-C282614FC4FE}">
      <dgm:prSet/>
      <dgm:spPr/>
      <dgm:t>
        <a:bodyPr/>
        <a:lstStyle/>
        <a:p>
          <a:endParaRPr lang="en-US"/>
        </a:p>
      </dgm:t>
    </dgm:pt>
    <dgm:pt modelId="{CB8CD972-3374-BC43-AC75-9F0882432031}">
      <dgm:prSet/>
      <dgm:spPr/>
      <dgm:t>
        <a:bodyPr/>
        <a:lstStyle/>
        <a:p>
          <a:endParaRPr lang="en-US"/>
        </a:p>
      </dgm:t>
    </dgm:pt>
    <dgm:pt modelId="{9ECD1470-1ABB-6144-8232-829F6774506C}" type="parTrans" cxnId="{31CEB0D8-320B-D549-82A4-55BFA92D6EF7}">
      <dgm:prSet/>
      <dgm:spPr/>
      <dgm:t>
        <a:bodyPr/>
        <a:lstStyle/>
        <a:p>
          <a:endParaRPr lang="en-US"/>
        </a:p>
      </dgm:t>
    </dgm:pt>
    <dgm:pt modelId="{E812A5D1-3E26-C246-B985-216BF6BF6590}" type="sibTrans" cxnId="{31CEB0D8-320B-D549-82A4-55BFA92D6EF7}">
      <dgm:prSet/>
      <dgm:spPr/>
      <dgm:t>
        <a:bodyPr/>
        <a:lstStyle/>
        <a:p>
          <a:endParaRPr lang="en-US"/>
        </a:p>
      </dgm:t>
    </dgm:pt>
    <dgm:pt modelId="{C71B2C6C-E46F-4B4E-A96B-915DACC290BE}">
      <dgm:prSet/>
      <dgm:spPr/>
      <dgm:t>
        <a:bodyPr/>
        <a:lstStyle/>
        <a:p>
          <a:endParaRPr lang="en-US"/>
        </a:p>
      </dgm:t>
    </dgm:pt>
    <dgm:pt modelId="{6BE30F56-434C-9B4C-BBAB-9A37F25B5285}" type="parTrans" cxnId="{3B381BEC-6C98-3D43-AD2B-1F323CFDF220}">
      <dgm:prSet/>
      <dgm:spPr/>
      <dgm:t>
        <a:bodyPr/>
        <a:lstStyle/>
        <a:p>
          <a:endParaRPr lang="en-US"/>
        </a:p>
      </dgm:t>
    </dgm:pt>
    <dgm:pt modelId="{F0E95B83-71DA-E543-8F94-5F83245E850E}" type="sibTrans" cxnId="{3B381BEC-6C98-3D43-AD2B-1F323CFDF220}">
      <dgm:prSet/>
      <dgm:spPr/>
      <dgm:t>
        <a:bodyPr/>
        <a:lstStyle/>
        <a:p>
          <a:endParaRPr lang="en-US"/>
        </a:p>
      </dgm:t>
    </dgm:pt>
    <dgm:pt modelId="{837E9253-F5E8-034A-85FF-FEE05EE0039F}">
      <dgm:prSet/>
      <dgm:spPr/>
      <dgm:t>
        <a:bodyPr/>
        <a:lstStyle/>
        <a:p>
          <a:endParaRPr lang="en-US"/>
        </a:p>
      </dgm:t>
    </dgm:pt>
    <dgm:pt modelId="{8C6EEDBB-54CB-CF46-9FAF-1BB76DA5EEF6}" type="parTrans" cxnId="{4D642073-24EA-A040-9DF7-947CC20EDEA8}">
      <dgm:prSet/>
      <dgm:spPr/>
      <dgm:t>
        <a:bodyPr/>
        <a:lstStyle/>
        <a:p>
          <a:endParaRPr lang="en-US"/>
        </a:p>
      </dgm:t>
    </dgm:pt>
    <dgm:pt modelId="{600E473E-5275-D14F-A3BF-88CC21D5A9DF}" type="sibTrans" cxnId="{4D642073-24EA-A040-9DF7-947CC20EDEA8}">
      <dgm:prSet/>
      <dgm:spPr/>
      <dgm:t>
        <a:bodyPr/>
        <a:lstStyle/>
        <a:p>
          <a:endParaRPr lang="en-US"/>
        </a:p>
      </dgm:t>
    </dgm:pt>
    <dgm:pt modelId="{D748271F-3CF9-3040-BD82-5BF4AC5D5472}">
      <dgm:prSet/>
      <dgm:spPr/>
      <dgm:t>
        <a:bodyPr/>
        <a:lstStyle/>
        <a:p>
          <a:endParaRPr lang="en-US"/>
        </a:p>
      </dgm:t>
    </dgm:pt>
    <dgm:pt modelId="{7B118B0C-152E-D74E-9441-07281F06355D}" type="parTrans" cxnId="{3482E72A-1CFA-184C-A7FE-2E34DEDBDFF2}">
      <dgm:prSet/>
      <dgm:spPr/>
      <dgm:t>
        <a:bodyPr/>
        <a:lstStyle/>
        <a:p>
          <a:endParaRPr lang="en-US"/>
        </a:p>
      </dgm:t>
    </dgm:pt>
    <dgm:pt modelId="{B949DA5E-E8DD-B64C-A195-607273E40736}" type="sibTrans" cxnId="{3482E72A-1CFA-184C-A7FE-2E34DEDBDFF2}">
      <dgm:prSet/>
      <dgm:spPr/>
      <dgm:t>
        <a:bodyPr/>
        <a:lstStyle/>
        <a:p>
          <a:endParaRPr lang="en-US"/>
        </a:p>
      </dgm:t>
    </dgm:pt>
    <dgm:pt modelId="{7F0561B7-DFBA-D440-BCC3-AAC17B8CE592}" type="pres">
      <dgm:prSet presAssocID="{9AB089BC-7152-2C46-9135-E52F89937420}" presName="Name0" presStyleCnt="0">
        <dgm:presLayoutVars>
          <dgm:dir/>
          <dgm:animLvl val="lvl"/>
          <dgm:resizeHandles val="exact"/>
        </dgm:presLayoutVars>
      </dgm:prSet>
      <dgm:spPr/>
    </dgm:pt>
    <dgm:pt modelId="{EBC40C12-4B30-EC48-84C0-3B1821E8F64A}" type="pres">
      <dgm:prSet presAssocID="{1739BC38-37C3-9A44-8550-603ECEC0933B}" presName="Name8" presStyleCnt="0"/>
      <dgm:spPr/>
    </dgm:pt>
    <dgm:pt modelId="{4103610E-3827-E44A-9CB4-CF6C6FDC9BC5}" type="pres">
      <dgm:prSet presAssocID="{1739BC38-37C3-9A44-8550-603ECEC0933B}" presName="level" presStyleLbl="node1" presStyleIdx="0" presStyleCnt="6">
        <dgm:presLayoutVars>
          <dgm:chMax val="1"/>
          <dgm:bulletEnabled val="1"/>
        </dgm:presLayoutVars>
      </dgm:prSet>
      <dgm:spPr/>
    </dgm:pt>
    <dgm:pt modelId="{EF630EA5-F5F0-F147-9AE9-00DB9F595AB0}" type="pres">
      <dgm:prSet presAssocID="{1739BC38-37C3-9A44-8550-603ECEC093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56CB12-3960-C94E-8BCC-CF8A241D94F1}" type="pres">
      <dgm:prSet presAssocID="{BF66B388-5199-A343-9E8C-5218E845471E}" presName="Name8" presStyleCnt="0"/>
      <dgm:spPr/>
    </dgm:pt>
    <dgm:pt modelId="{D829E158-4050-D94D-BA48-755F57E453DE}" type="pres">
      <dgm:prSet presAssocID="{BF66B388-5199-A343-9E8C-5218E845471E}" presName="level" presStyleLbl="node1" presStyleIdx="1" presStyleCnt="6">
        <dgm:presLayoutVars>
          <dgm:chMax val="1"/>
          <dgm:bulletEnabled val="1"/>
        </dgm:presLayoutVars>
      </dgm:prSet>
      <dgm:spPr/>
    </dgm:pt>
    <dgm:pt modelId="{3EBA63CE-0AE6-FE41-81A2-941225ED8CCB}" type="pres">
      <dgm:prSet presAssocID="{BF66B388-5199-A343-9E8C-5218E84547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345304-D1C2-0448-A98C-29AFAD0F36DD}" type="pres">
      <dgm:prSet presAssocID="{CB8CD972-3374-BC43-AC75-9F0882432031}" presName="Name8" presStyleCnt="0"/>
      <dgm:spPr/>
    </dgm:pt>
    <dgm:pt modelId="{DCEE18BF-D988-D147-AA3B-213228C1C9E9}" type="pres">
      <dgm:prSet presAssocID="{CB8CD972-3374-BC43-AC75-9F0882432031}" presName="level" presStyleLbl="node1" presStyleIdx="2" presStyleCnt="6">
        <dgm:presLayoutVars>
          <dgm:chMax val="1"/>
          <dgm:bulletEnabled val="1"/>
        </dgm:presLayoutVars>
      </dgm:prSet>
      <dgm:spPr/>
    </dgm:pt>
    <dgm:pt modelId="{EDFF1B15-4A4B-4741-9510-8C84A9195601}" type="pres">
      <dgm:prSet presAssocID="{CB8CD972-3374-BC43-AC75-9F08824320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40E26C-4497-E043-9129-836589A31754}" type="pres">
      <dgm:prSet presAssocID="{C71B2C6C-E46F-4B4E-A96B-915DACC290BE}" presName="Name8" presStyleCnt="0"/>
      <dgm:spPr/>
    </dgm:pt>
    <dgm:pt modelId="{C2907545-E3F1-3B46-A149-81594D028087}" type="pres">
      <dgm:prSet presAssocID="{C71B2C6C-E46F-4B4E-A96B-915DACC290BE}" presName="level" presStyleLbl="node1" presStyleIdx="3" presStyleCnt="6">
        <dgm:presLayoutVars>
          <dgm:chMax val="1"/>
          <dgm:bulletEnabled val="1"/>
        </dgm:presLayoutVars>
      </dgm:prSet>
      <dgm:spPr/>
    </dgm:pt>
    <dgm:pt modelId="{17FA757F-673E-4F4B-9730-C121F5AD3C55}" type="pres">
      <dgm:prSet presAssocID="{C71B2C6C-E46F-4B4E-A96B-915DACC290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F10857-D10F-764D-B72A-1B0BBF3EF8AA}" type="pres">
      <dgm:prSet presAssocID="{837E9253-F5E8-034A-85FF-FEE05EE0039F}" presName="Name8" presStyleCnt="0"/>
      <dgm:spPr/>
    </dgm:pt>
    <dgm:pt modelId="{403295D7-004C-D046-8033-F19231AED663}" type="pres">
      <dgm:prSet presAssocID="{837E9253-F5E8-034A-85FF-FEE05EE0039F}" presName="level" presStyleLbl="node1" presStyleIdx="4" presStyleCnt="6">
        <dgm:presLayoutVars>
          <dgm:chMax val="1"/>
          <dgm:bulletEnabled val="1"/>
        </dgm:presLayoutVars>
      </dgm:prSet>
      <dgm:spPr/>
    </dgm:pt>
    <dgm:pt modelId="{966EC806-E21C-0141-AA6B-5FCC713EF74A}" type="pres">
      <dgm:prSet presAssocID="{837E9253-F5E8-034A-85FF-FEE05EE003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04495C-3E46-3145-B63F-AB57BD9B8AA1}" type="pres">
      <dgm:prSet presAssocID="{D748271F-3CF9-3040-BD82-5BF4AC5D5472}" presName="Name8" presStyleCnt="0"/>
      <dgm:spPr/>
    </dgm:pt>
    <dgm:pt modelId="{7A382DB6-A645-E94A-97BC-22B1CDCE7212}" type="pres">
      <dgm:prSet presAssocID="{D748271F-3CF9-3040-BD82-5BF4AC5D5472}" presName="level" presStyleLbl="node1" presStyleIdx="5" presStyleCnt="6">
        <dgm:presLayoutVars>
          <dgm:chMax val="1"/>
          <dgm:bulletEnabled val="1"/>
        </dgm:presLayoutVars>
      </dgm:prSet>
      <dgm:spPr/>
    </dgm:pt>
    <dgm:pt modelId="{7BEC6517-0CD4-774A-8050-1AE715E20ADB}" type="pres">
      <dgm:prSet presAssocID="{D748271F-3CF9-3040-BD82-5BF4AC5D547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85AAB0C-B278-4649-9182-2E1329EE68B7}" type="presOf" srcId="{D748271F-3CF9-3040-BD82-5BF4AC5D5472}" destId="{7BEC6517-0CD4-774A-8050-1AE715E20ADB}" srcOrd="1" destOrd="0" presId="urn:microsoft.com/office/officeart/2005/8/layout/pyramid1"/>
    <dgm:cxn modelId="{B3AA6913-5A5C-4143-9F0E-720676CE7DCE}" type="presOf" srcId="{CB8CD972-3374-BC43-AC75-9F0882432031}" destId="{EDFF1B15-4A4B-4741-9510-8C84A9195601}" srcOrd="1" destOrd="0" presId="urn:microsoft.com/office/officeart/2005/8/layout/pyramid1"/>
    <dgm:cxn modelId="{3482E72A-1CFA-184C-A7FE-2E34DEDBDFF2}" srcId="{9AB089BC-7152-2C46-9135-E52F89937420}" destId="{D748271F-3CF9-3040-BD82-5BF4AC5D5472}" srcOrd="5" destOrd="0" parTransId="{7B118B0C-152E-D74E-9441-07281F06355D}" sibTransId="{B949DA5E-E8DD-B64C-A195-607273E40736}"/>
    <dgm:cxn modelId="{A81A103E-75DC-2A4A-B1F6-EA1E1FA30050}" type="presOf" srcId="{1739BC38-37C3-9A44-8550-603ECEC0933B}" destId="{4103610E-3827-E44A-9CB4-CF6C6FDC9BC5}" srcOrd="0" destOrd="0" presId="urn:microsoft.com/office/officeart/2005/8/layout/pyramid1"/>
    <dgm:cxn modelId="{9ECF2340-5B80-4A4F-ADE1-805F17C8ABB8}" type="presOf" srcId="{837E9253-F5E8-034A-85FF-FEE05EE0039F}" destId="{966EC806-E21C-0141-AA6B-5FCC713EF74A}" srcOrd="1" destOrd="0" presId="urn:microsoft.com/office/officeart/2005/8/layout/pyramid1"/>
    <dgm:cxn modelId="{AAC88B56-EE29-CE44-BE07-12D62A5C7B9D}" type="presOf" srcId="{C71B2C6C-E46F-4B4E-A96B-915DACC290BE}" destId="{C2907545-E3F1-3B46-A149-81594D028087}" srcOrd="0" destOrd="0" presId="urn:microsoft.com/office/officeart/2005/8/layout/pyramid1"/>
    <dgm:cxn modelId="{87D82C5F-EB82-DA46-B685-148CA3F1512C}" type="presOf" srcId="{BF66B388-5199-A343-9E8C-5218E845471E}" destId="{D829E158-4050-D94D-BA48-755F57E453DE}" srcOrd="0" destOrd="0" presId="urn:microsoft.com/office/officeart/2005/8/layout/pyramid1"/>
    <dgm:cxn modelId="{EBCCF36F-0223-AB4A-9FF9-95A004D2B6CF}" type="presOf" srcId="{1739BC38-37C3-9A44-8550-603ECEC0933B}" destId="{EF630EA5-F5F0-F147-9AE9-00DB9F595AB0}" srcOrd="1" destOrd="0" presId="urn:microsoft.com/office/officeart/2005/8/layout/pyramid1"/>
    <dgm:cxn modelId="{7D950871-83B4-6D4B-916C-DB3B1CABC51F}" srcId="{9AB089BC-7152-2C46-9135-E52F89937420}" destId="{1739BC38-37C3-9A44-8550-603ECEC0933B}" srcOrd="0" destOrd="0" parTransId="{A55354E7-1B32-8D40-A8FE-F986DF2FF483}" sibTransId="{425573FF-38BB-0D41-B714-6839030F01BC}"/>
    <dgm:cxn modelId="{4D642073-24EA-A040-9DF7-947CC20EDEA8}" srcId="{9AB089BC-7152-2C46-9135-E52F89937420}" destId="{837E9253-F5E8-034A-85FF-FEE05EE0039F}" srcOrd="4" destOrd="0" parTransId="{8C6EEDBB-54CB-CF46-9FAF-1BB76DA5EEF6}" sibTransId="{600E473E-5275-D14F-A3BF-88CC21D5A9DF}"/>
    <dgm:cxn modelId="{B7D0757B-0AD1-9243-93D9-07D32EB64F26}" type="presOf" srcId="{C71B2C6C-E46F-4B4E-A96B-915DACC290BE}" destId="{17FA757F-673E-4F4B-9730-C121F5AD3C55}" srcOrd="1" destOrd="0" presId="urn:microsoft.com/office/officeart/2005/8/layout/pyramid1"/>
    <dgm:cxn modelId="{16337981-AAD2-3A49-A91C-41E616912599}" type="presOf" srcId="{9AB089BC-7152-2C46-9135-E52F89937420}" destId="{7F0561B7-DFBA-D440-BCC3-AAC17B8CE592}" srcOrd="0" destOrd="0" presId="urn:microsoft.com/office/officeart/2005/8/layout/pyramid1"/>
    <dgm:cxn modelId="{A264FF99-4416-4D4A-A763-2F05C9B53A98}" type="presOf" srcId="{D748271F-3CF9-3040-BD82-5BF4AC5D5472}" destId="{7A382DB6-A645-E94A-97BC-22B1CDCE7212}" srcOrd="0" destOrd="0" presId="urn:microsoft.com/office/officeart/2005/8/layout/pyramid1"/>
    <dgm:cxn modelId="{5944F1A7-6038-8641-B831-F89771B3E9AF}" type="presOf" srcId="{CB8CD972-3374-BC43-AC75-9F0882432031}" destId="{DCEE18BF-D988-D147-AA3B-213228C1C9E9}" srcOrd="0" destOrd="0" presId="urn:microsoft.com/office/officeart/2005/8/layout/pyramid1"/>
    <dgm:cxn modelId="{564545C1-CD67-9645-B34B-C282614FC4FE}" srcId="{9AB089BC-7152-2C46-9135-E52F89937420}" destId="{BF66B388-5199-A343-9E8C-5218E845471E}" srcOrd="1" destOrd="0" parTransId="{9706A1FD-8E7D-2742-9EFE-7D8DC694597F}" sibTransId="{98EBB796-3130-EC48-B7F2-77AEDD6CB356}"/>
    <dgm:cxn modelId="{856A69CA-38C7-F547-85DA-027AFE2E3279}" type="presOf" srcId="{837E9253-F5E8-034A-85FF-FEE05EE0039F}" destId="{403295D7-004C-D046-8033-F19231AED663}" srcOrd="0" destOrd="0" presId="urn:microsoft.com/office/officeart/2005/8/layout/pyramid1"/>
    <dgm:cxn modelId="{6D119BCD-E17D-7248-A105-B1A0C2E0A6A0}" type="presOf" srcId="{BF66B388-5199-A343-9E8C-5218E845471E}" destId="{3EBA63CE-0AE6-FE41-81A2-941225ED8CCB}" srcOrd="1" destOrd="0" presId="urn:microsoft.com/office/officeart/2005/8/layout/pyramid1"/>
    <dgm:cxn modelId="{31CEB0D8-320B-D549-82A4-55BFA92D6EF7}" srcId="{9AB089BC-7152-2C46-9135-E52F89937420}" destId="{CB8CD972-3374-BC43-AC75-9F0882432031}" srcOrd="2" destOrd="0" parTransId="{9ECD1470-1ABB-6144-8232-829F6774506C}" sibTransId="{E812A5D1-3E26-C246-B985-216BF6BF6590}"/>
    <dgm:cxn modelId="{3B381BEC-6C98-3D43-AD2B-1F323CFDF220}" srcId="{9AB089BC-7152-2C46-9135-E52F89937420}" destId="{C71B2C6C-E46F-4B4E-A96B-915DACC290BE}" srcOrd="3" destOrd="0" parTransId="{6BE30F56-434C-9B4C-BBAB-9A37F25B5285}" sibTransId="{F0E95B83-71DA-E543-8F94-5F83245E850E}"/>
    <dgm:cxn modelId="{DFE318B5-A0C9-E547-A626-23EBE3FE5C33}" type="presParOf" srcId="{7F0561B7-DFBA-D440-BCC3-AAC17B8CE592}" destId="{EBC40C12-4B30-EC48-84C0-3B1821E8F64A}" srcOrd="0" destOrd="0" presId="urn:microsoft.com/office/officeart/2005/8/layout/pyramid1"/>
    <dgm:cxn modelId="{5916AEDD-02B2-0F4B-AE1A-EC6E7D46EC81}" type="presParOf" srcId="{EBC40C12-4B30-EC48-84C0-3B1821E8F64A}" destId="{4103610E-3827-E44A-9CB4-CF6C6FDC9BC5}" srcOrd="0" destOrd="0" presId="urn:microsoft.com/office/officeart/2005/8/layout/pyramid1"/>
    <dgm:cxn modelId="{602B87D5-ACDF-B044-A678-D72391FC5A46}" type="presParOf" srcId="{EBC40C12-4B30-EC48-84C0-3B1821E8F64A}" destId="{EF630EA5-F5F0-F147-9AE9-00DB9F595AB0}" srcOrd="1" destOrd="0" presId="urn:microsoft.com/office/officeart/2005/8/layout/pyramid1"/>
    <dgm:cxn modelId="{CC568FDE-5B53-2548-B9FD-D0D51EF77D27}" type="presParOf" srcId="{7F0561B7-DFBA-D440-BCC3-AAC17B8CE592}" destId="{9256CB12-3960-C94E-8BCC-CF8A241D94F1}" srcOrd="1" destOrd="0" presId="urn:microsoft.com/office/officeart/2005/8/layout/pyramid1"/>
    <dgm:cxn modelId="{08D7A5E4-50E6-A547-AE01-24EB9CF086AE}" type="presParOf" srcId="{9256CB12-3960-C94E-8BCC-CF8A241D94F1}" destId="{D829E158-4050-D94D-BA48-755F57E453DE}" srcOrd="0" destOrd="0" presId="urn:microsoft.com/office/officeart/2005/8/layout/pyramid1"/>
    <dgm:cxn modelId="{FB5F8823-731C-4F4E-8BD3-6F9F7B8DD866}" type="presParOf" srcId="{9256CB12-3960-C94E-8BCC-CF8A241D94F1}" destId="{3EBA63CE-0AE6-FE41-81A2-941225ED8CCB}" srcOrd="1" destOrd="0" presId="urn:microsoft.com/office/officeart/2005/8/layout/pyramid1"/>
    <dgm:cxn modelId="{1B191EB7-0C09-4742-B891-9672F4C5FFC5}" type="presParOf" srcId="{7F0561B7-DFBA-D440-BCC3-AAC17B8CE592}" destId="{5E345304-D1C2-0448-A98C-29AFAD0F36DD}" srcOrd="2" destOrd="0" presId="urn:microsoft.com/office/officeart/2005/8/layout/pyramid1"/>
    <dgm:cxn modelId="{9262DC0E-5006-0F48-A8F1-6CF1FAECE2CF}" type="presParOf" srcId="{5E345304-D1C2-0448-A98C-29AFAD0F36DD}" destId="{DCEE18BF-D988-D147-AA3B-213228C1C9E9}" srcOrd="0" destOrd="0" presId="urn:microsoft.com/office/officeart/2005/8/layout/pyramid1"/>
    <dgm:cxn modelId="{CF3A171D-F2D9-6247-9916-8120359DE548}" type="presParOf" srcId="{5E345304-D1C2-0448-A98C-29AFAD0F36DD}" destId="{EDFF1B15-4A4B-4741-9510-8C84A9195601}" srcOrd="1" destOrd="0" presId="urn:microsoft.com/office/officeart/2005/8/layout/pyramid1"/>
    <dgm:cxn modelId="{0651FA77-01F8-344B-B4A6-7ABB2EDDD645}" type="presParOf" srcId="{7F0561B7-DFBA-D440-BCC3-AAC17B8CE592}" destId="{9840E26C-4497-E043-9129-836589A31754}" srcOrd="3" destOrd="0" presId="urn:microsoft.com/office/officeart/2005/8/layout/pyramid1"/>
    <dgm:cxn modelId="{1E3437B3-BEF1-3A4E-8064-0DC37E793E8F}" type="presParOf" srcId="{9840E26C-4497-E043-9129-836589A31754}" destId="{C2907545-E3F1-3B46-A149-81594D028087}" srcOrd="0" destOrd="0" presId="urn:microsoft.com/office/officeart/2005/8/layout/pyramid1"/>
    <dgm:cxn modelId="{CFA2F18E-08F5-0D4A-ACAC-CD354B5295AF}" type="presParOf" srcId="{9840E26C-4497-E043-9129-836589A31754}" destId="{17FA757F-673E-4F4B-9730-C121F5AD3C55}" srcOrd="1" destOrd="0" presId="urn:microsoft.com/office/officeart/2005/8/layout/pyramid1"/>
    <dgm:cxn modelId="{6DB6E835-A0C3-E740-B847-4B62052D2F03}" type="presParOf" srcId="{7F0561B7-DFBA-D440-BCC3-AAC17B8CE592}" destId="{19F10857-D10F-764D-B72A-1B0BBF3EF8AA}" srcOrd="4" destOrd="0" presId="urn:microsoft.com/office/officeart/2005/8/layout/pyramid1"/>
    <dgm:cxn modelId="{177E26C3-A1D6-3D4A-9E27-619D5E9CF7E1}" type="presParOf" srcId="{19F10857-D10F-764D-B72A-1B0BBF3EF8AA}" destId="{403295D7-004C-D046-8033-F19231AED663}" srcOrd="0" destOrd="0" presId="urn:microsoft.com/office/officeart/2005/8/layout/pyramid1"/>
    <dgm:cxn modelId="{BC85B4CB-616C-0046-BCA6-7779F505A0B4}" type="presParOf" srcId="{19F10857-D10F-764D-B72A-1B0BBF3EF8AA}" destId="{966EC806-E21C-0141-AA6B-5FCC713EF74A}" srcOrd="1" destOrd="0" presId="urn:microsoft.com/office/officeart/2005/8/layout/pyramid1"/>
    <dgm:cxn modelId="{78DAC127-9B4F-A54B-AC4D-72D31805198E}" type="presParOf" srcId="{7F0561B7-DFBA-D440-BCC3-AAC17B8CE592}" destId="{C004495C-3E46-3145-B63F-AB57BD9B8AA1}" srcOrd="5" destOrd="0" presId="urn:microsoft.com/office/officeart/2005/8/layout/pyramid1"/>
    <dgm:cxn modelId="{1D21F5B7-AF10-7042-992E-0893B056B15F}" type="presParOf" srcId="{C004495C-3E46-3145-B63F-AB57BD9B8AA1}" destId="{7A382DB6-A645-E94A-97BC-22B1CDCE7212}" srcOrd="0" destOrd="0" presId="urn:microsoft.com/office/officeart/2005/8/layout/pyramid1"/>
    <dgm:cxn modelId="{7DA766BD-3AFB-1D40-AEEE-81E597FAB7D7}" type="presParOf" srcId="{C004495C-3E46-3145-B63F-AB57BD9B8AA1}" destId="{7BEC6517-0CD4-774A-8050-1AE715E20A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089BC-7152-2C46-9135-E52F89937420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1739BC38-37C3-9A44-8550-603ECEC0933B}">
      <dgm:prSet/>
      <dgm:spPr/>
      <dgm:t>
        <a:bodyPr/>
        <a:lstStyle/>
        <a:p>
          <a:endParaRPr lang="en-US"/>
        </a:p>
      </dgm:t>
    </dgm:pt>
    <dgm:pt modelId="{A55354E7-1B32-8D40-A8FE-F986DF2FF483}" type="parTrans" cxnId="{7D950871-83B4-6D4B-916C-DB3B1CABC51F}">
      <dgm:prSet/>
      <dgm:spPr/>
      <dgm:t>
        <a:bodyPr/>
        <a:lstStyle/>
        <a:p>
          <a:endParaRPr lang="en-US"/>
        </a:p>
      </dgm:t>
    </dgm:pt>
    <dgm:pt modelId="{425573FF-38BB-0D41-B714-6839030F01BC}" type="sibTrans" cxnId="{7D950871-83B4-6D4B-916C-DB3B1CABC51F}">
      <dgm:prSet/>
      <dgm:spPr/>
      <dgm:t>
        <a:bodyPr/>
        <a:lstStyle/>
        <a:p>
          <a:endParaRPr lang="en-US"/>
        </a:p>
      </dgm:t>
    </dgm:pt>
    <dgm:pt modelId="{BF66B388-5199-A343-9E8C-5218E845471E}">
      <dgm:prSet/>
      <dgm:spPr/>
      <dgm:t>
        <a:bodyPr/>
        <a:lstStyle/>
        <a:p>
          <a:endParaRPr lang="en-US"/>
        </a:p>
      </dgm:t>
    </dgm:pt>
    <dgm:pt modelId="{9706A1FD-8E7D-2742-9EFE-7D8DC694597F}" type="parTrans" cxnId="{564545C1-CD67-9645-B34B-C282614FC4FE}">
      <dgm:prSet/>
      <dgm:spPr/>
      <dgm:t>
        <a:bodyPr/>
        <a:lstStyle/>
        <a:p>
          <a:endParaRPr lang="en-US"/>
        </a:p>
      </dgm:t>
    </dgm:pt>
    <dgm:pt modelId="{98EBB796-3130-EC48-B7F2-77AEDD6CB356}" type="sibTrans" cxnId="{564545C1-CD67-9645-B34B-C282614FC4FE}">
      <dgm:prSet/>
      <dgm:spPr/>
      <dgm:t>
        <a:bodyPr/>
        <a:lstStyle/>
        <a:p>
          <a:endParaRPr lang="en-US"/>
        </a:p>
      </dgm:t>
    </dgm:pt>
    <dgm:pt modelId="{CB8CD972-3374-BC43-AC75-9F0882432031}">
      <dgm:prSet/>
      <dgm:spPr/>
      <dgm:t>
        <a:bodyPr/>
        <a:lstStyle/>
        <a:p>
          <a:endParaRPr lang="en-US"/>
        </a:p>
      </dgm:t>
    </dgm:pt>
    <dgm:pt modelId="{9ECD1470-1ABB-6144-8232-829F6774506C}" type="parTrans" cxnId="{31CEB0D8-320B-D549-82A4-55BFA92D6EF7}">
      <dgm:prSet/>
      <dgm:spPr/>
      <dgm:t>
        <a:bodyPr/>
        <a:lstStyle/>
        <a:p>
          <a:endParaRPr lang="en-US"/>
        </a:p>
      </dgm:t>
    </dgm:pt>
    <dgm:pt modelId="{E812A5D1-3E26-C246-B985-216BF6BF6590}" type="sibTrans" cxnId="{31CEB0D8-320B-D549-82A4-55BFA92D6EF7}">
      <dgm:prSet/>
      <dgm:spPr/>
      <dgm:t>
        <a:bodyPr/>
        <a:lstStyle/>
        <a:p>
          <a:endParaRPr lang="en-US"/>
        </a:p>
      </dgm:t>
    </dgm:pt>
    <dgm:pt modelId="{C71B2C6C-E46F-4B4E-A96B-915DACC290BE}">
      <dgm:prSet/>
      <dgm:spPr/>
      <dgm:t>
        <a:bodyPr/>
        <a:lstStyle/>
        <a:p>
          <a:endParaRPr lang="en-US"/>
        </a:p>
      </dgm:t>
    </dgm:pt>
    <dgm:pt modelId="{6BE30F56-434C-9B4C-BBAB-9A37F25B5285}" type="parTrans" cxnId="{3B381BEC-6C98-3D43-AD2B-1F323CFDF220}">
      <dgm:prSet/>
      <dgm:spPr/>
      <dgm:t>
        <a:bodyPr/>
        <a:lstStyle/>
        <a:p>
          <a:endParaRPr lang="en-US"/>
        </a:p>
      </dgm:t>
    </dgm:pt>
    <dgm:pt modelId="{F0E95B83-71DA-E543-8F94-5F83245E850E}" type="sibTrans" cxnId="{3B381BEC-6C98-3D43-AD2B-1F323CFDF220}">
      <dgm:prSet/>
      <dgm:spPr/>
      <dgm:t>
        <a:bodyPr/>
        <a:lstStyle/>
        <a:p>
          <a:endParaRPr lang="en-US"/>
        </a:p>
      </dgm:t>
    </dgm:pt>
    <dgm:pt modelId="{837E9253-F5E8-034A-85FF-FEE05EE0039F}">
      <dgm:prSet/>
      <dgm:spPr/>
      <dgm:t>
        <a:bodyPr/>
        <a:lstStyle/>
        <a:p>
          <a:endParaRPr lang="en-US"/>
        </a:p>
      </dgm:t>
    </dgm:pt>
    <dgm:pt modelId="{8C6EEDBB-54CB-CF46-9FAF-1BB76DA5EEF6}" type="parTrans" cxnId="{4D642073-24EA-A040-9DF7-947CC20EDEA8}">
      <dgm:prSet/>
      <dgm:spPr/>
      <dgm:t>
        <a:bodyPr/>
        <a:lstStyle/>
        <a:p>
          <a:endParaRPr lang="en-US"/>
        </a:p>
      </dgm:t>
    </dgm:pt>
    <dgm:pt modelId="{600E473E-5275-D14F-A3BF-88CC21D5A9DF}" type="sibTrans" cxnId="{4D642073-24EA-A040-9DF7-947CC20EDEA8}">
      <dgm:prSet/>
      <dgm:spPr/>
      <dgm:t>
        <a:bodyPr/>
        <a:lstStyle/>
        <a:p>
          <a:endParaRPr lang="en-US"/>
        </a:p>
      </dgm:t>
    </dgm:pt>
    <dgm:pt modelId="{D748271F-3CF9-3040-BD82-5BF4AC5D5472}">
      <dgm:prSet/>
      <dgm:spPr/>
      <dgm:t>
        <a:bodyPr/>
        <a:lstStyle/>
        <a:p>
          <a:endParaRPr lang="en-US"/>
        </a:p>
      </dgm:t>
    </dgm:pt>
    <dgm:pt modelId="{7B118B0C-152E-D74E-9441-07281F06355D}" type="parTrans" cxnId="{3482E72A-1CFA-184C-A7FE-2E34DEDBDFF2}">
      <dgm:prSet/>
      <dgm:spPr/>
      <dgm:t>
        <a:bodyPr/>
        <a:lstStyle/>
        <a:p>
          <a:endParaRPr lang="en-US"/>
        </a:p>
      </dgm:t>
    </dgm:pt>
    <dgm:pt modelId="{B949DA5E-E8DD-B64C-A195-607273E40736}" type="sibTrans" cxnId="{3482E72A-1CFA-184C-A7FE-2E34DEDBDFF2}">
      <dgm:prSet/>
      <dgm:spPr/>
      <dgm:t>
        <a:bodyPr/>
        <a:lstStyle/>
        <a:p>
          <a:endParaRPr lang="en-US"/>
        </a:p>
      </dgm:t>
    </dgm:pt>
    <dgm:pt modelId="{7F0561B7-DFBA-D440-BCC3-AAC17B8CE592}" type="pres">
      <dgm:prSet presAssocID="{9AB089BC-7152-2C46-9135-E52F89937420}" presName="Name0" presStyleCnt="0">
        <dgm:presLayoutVars>
          <dgm:dir/>
          <dgm:animLvl val="lvl"/>
          <dgm:resizeHandles val="exact"/>
        </dgm:presLayoutVars>
      </dgm:prSet>
      <dgm:spPr/>
    </dgm:pt>
    <dgm:pt modelId="{EBC40C12-4B30-EC48-84C0-3B1821E8F64A}" type="pres">
      <dgm:prSet presAssocID="{1739BC38-37C3-9A44-8550-603ECEC0933B}" presName="Name8" presStyleCnt="0"/>
      <dgm:spPr/>
    </dgm:pt>
    <dgm:pt modelId="{4103610E-3827-E44A-9CB4-CF6C6FDC9BC5}" type="pres">
      <dgm:prSet presAssocID="{1739BC38-37C3-9A44-8550-603ECEC0933B}" presName="level" presStyleLbl="node1" presStyleIdx="0" presStyleCnt="6">
        <dgm:presLayoutVars>
          <dgm:chMax val="1"/>
          <dgm:bulletEnabled val="1"/>
        </dgm:presLayoutVars>
      </dgm:prSet>
      <dgm:spPr/>
    </dgm:pt>
    <dgm:pt modelId="{EF630EA5-F5F0-F147-9AE9-00DB9F595AB0}" type="pres">
      <dgm:prSet presAssocID="{1739BC38-37C3-9A44-8550-603ECEC093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56CB12-3960-C94E-8BCC-CF8A241D94F1}" type="pres">
      <dgm:prSet presAssocID="{BF66B388-5199-A343-9E8C-5218E845471E}" presName="Name8" presStyleCnt="0"/>
      <dgm:spPr/>
    </dgm:pt>
    <dgm:pt modelId="{D829E158-4050-D94D-BA48-755F57E453DE}" type="pres">
      <dgm:prSet presAssocID="{BF66B388-5199-A343-9E8C-5218E845471E}" presName="level" presStyleLbl="node1" presStyleIdx="1" presStyleCnt="6">
        <dgm:presLayoutVars>
          <dgm:chMax val="1"/>
          <dgm:bulletEnabled val="1"/>
        </dgm:presLayoutVars>
      </dgm:prSet>
      <dgm:spPr/>
    </dgm:pt>
    <dgm:pt modelId="{3EBA63CE-0AE6-FE41-81A2-941225ED8CCB}" type="pres">
      <dgm:prSet presAssocID="{BF66B388-5199-A343-9E8C-5218E84547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345304-D1C2-0448-A98C-29AFAD0F36DD}" type="pres">
      <dgm:prSet presAssocID="{CB8CD972-3374-BC43-AC75-9F0882432031}" presName="Name8" presStyleCnt="0"/>
      <dgm:spPr/>
    </dgm:pt>
    <dgm:pt modelId="{DCEE18BF-D988-D147-AA3B-213228C1C9E9}" type="pres">
      <dgm:prSet presAssocID="{CB8CD972-3374-BC43-AC75-9F0882432031}" presName="level" presStyleLbl="node1" presStyleIdx="2" presStyleCnt="6">
        <dgm:presLayoutVars>
          <dgm:chMax val="1"/>
          <dgm:bulletEnabled val="1"/>
        </dgm:presLayoutVars>
      </dgm:prSet>
      <dgm:spPr/>
    </dgm:pt>
    <dgm:pt modelId="{EDFF1B15-4A4B-4741-9510-8C84A9195601}" type="pres">
      <dgm:prSet presAssocID="{CB8CD972-3374-BC43-AC75-9F08824320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40E26C-4497-E043-9129-836589A31754}" type="pres">
      <dgm:prSet presAssocID="{C71B2C6C-E46F-4B4E-A96B-915DACC290BE}" presName="Name8" presStyleCnt="0"/>
      <dgm:spPr/>
    </dgm:pt>
    <dgm:pt modelId="{C2907545-E3F1-3B46-A149-81594D028087}" type="pres">
      <dgm:prSet presAssocID="{C71B2C6C-E46F-4B4E-A96B-915DACC290BE}" presName="level" presStyleLbl="node1" presStyleIdx="3" presStyleCnt="6">
        <dgm:presLayoutVars>
          <dgm:chMax val="1"/>
          <dgm:bulletEnabled val="1"/>
        </dgm:presLayoutVars>
      </dgm:prSet>
      <dgm:spPr/>
    </dgm:pt>
    <dgm:pt modelId="{17FA757F-673E-4F4B-9730-C121F5AD3C55}" type="pres">
      <dgm:prSet presAssocID="{C71B2C6C-E46F-4B4E-A96B-915DACC290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F10857-D10F-764D-B72A-1B0BBF3EF8AA}" type="pres">
      <dgm:prSet presAssocID="{837E9253-F5E8-034A-85FF-FEE05EE0039F}" presName="Name8" presStyleCnt="0"/>
      <dgm:spPr/>
    </dgm:pt>
    <dgm:pt modelId="{403295D7-004C-D046-8033-F19231AED663}" type="pres">
      <dgm:prSet presAssocID="{837E9253-F5E8-034A-85FF-FEE05EE0039F}" presName="level" presStyleLbl="node1" presStyleIdx="4" presStyleCnt="6">
        <dgm:presLayoutVars>
          <dgm:chMax val="1"/>
          <dgm:bulletEnabled val="1"/>
        </dgm:presLayoutVars>
      </dgm:prSet>
      <dgm:spPr/>
    </dgm:pt>
    <dgm:pt modelId="{966EC806-E21C-0141-AA6B-5FCC713EF74A}" type="pres">
      <dgm:prSet presAssocID="{837E9253-F5E8-034A-85FF-FEE05EE003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04495C-3E46-3145-B63F-AB57BD9B8AA1}" type="pres">
      <dgm:prSet presAssocID="{D748271F-3CF9-3040-BD82-5BF4AC5D5472}" presName="Name8" presStyleCnt="0"/>
      <dgm:spPr/>
    </dgm:pt>
    <dgm:pt modelId="{7A382DB6-A645-E94A-97BC-22B1CDCE7212}" type="pres">
      <dgm:prSet presAssocID="{D748271F-3CF9-3040-BD82-5BF4AC5D5472}" presName="level" presStyleLbl="node1" presStyleIdx="5" presStyleCnt="6">
        <dgm:presLayoutVars>
          <dgm:chMax val="1"/>
          <dgm:bulletEnabled val="1"/>
        </dgm:presLayoutVars>
      </dgm:prSet>
      <dgm:spPr/>
    </dgm:pt>
    <dgm:pt modelId="{7BEC6517-0CD4-774A-8050-1AE715E20ADB}" type="pres">
      <dgm:prSet presAssocID="{D748271F-3CF9-3040-BD82-5BF4AC5D547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85AAB0C-B278-4649-9182-2E1329EE68B7}" type="presOf" srcId="{D748271F-3CF9-3040-BD82-5BF4AC5D5472}" destId="{7BEC6517-0CD4-774A-8050-1AE715E20ADB}" srcOrd="1" destOrd="0" presId="urn:microsoft.com/office/officeart/2005/8/layout/pyramid1"/>
    <dgm:cxn modelId="{B3AA6913-5A5C-4143-9F0E-720676CE7DCE}" type="presOf" srcId="{CB8CD972-3374-BC43-AC75-9F0882432031}" destId="{EDFF1B15-4A4B-4741-9510-8C84A9195601}" srcOrd="1" destOrd="0" presId="urn:microsoft.com/office/officeart/2005/8/layout/pyramid1"/>
    <dgm:cxn modelId="{3482E72A-1CFA-184C-A7FE-2E34DEDBDFF2}" srcId="{9AB089BC-7152-2C46-9135-E52F89937420}" destId="{D748271F-3CF9-3040-BD82-5BF4AC5D5472}" srcOrd="5" destOrd="0" parTransId="{7B118B0C-152E-D74E-9441-07281F06355D}" sibTransId="{B949DA5E-E8DD-B64C-A195-607273E40736}"/>
    <dgm:cxn modelId="{A81A103E-75DC-2A4A-B1F6-EA1E1FA30050}" type="presOf" srcId="{1739BC38-37C3-9A44-8550-603ECEC0933B}" destId="{4103610E-3827-E44A-9CB4-CF6C6FDC9BC5}" srcOrd="0" destOrd="0" presId="urn:microsoft.com/office/officeart/2005/8/layout/pyramid1"/>
    <dgm:cxn modelId="{9ECF2340-5B80-4A4F-ADE1-805F17C8ABB8}" type="presOf" srcId="{837E9253-F5E8-034A-85FF-FEE05EE0039F}" destId="{966EC806-E21C-0141-AA6B-5FCC713EF74A}" srcOrd="1" destOrd="0" presId="urn:microsoft.com/office/officeart/2005/8/layout/pyramid1"/>
    <dgm:cxn modelId="{AAC88B56-EE29-CE44-BE07-12D62A5C7B9D}" type="presOf" srcId="{C71B2C6C-E46F-4B4E-A96B-915DACC290BE}" destId="{C2907545-E3F1-3B46-A149-81594D028087}" srcOrd="0" destOrd="0" presId="urn:microsoft.com/office/officeart/2005/8/layout/pyramid1"/>
    <dgm:cxn modelId="{87D82C5F-EB82-DA46-B685-148CA3F1512C}" type="presOf" srcId="{BF66B388-5199-A343-9E8C-5218E845471E}" destId="{D829E158-4050-D94D-BA48-755F57E453DE}" srcOrd="0" destOrd="0" presId="urn:microsoft.com/office/officeart/2005/8/layout/pyramid1"/>
    <dgm:cxn modelId="{EBCCF36F-0223-AB4A-9FF9-95A004D2B6CF}" type="presOf" srcId="{1739BC38-37C3-9A44-8550-603ECEC0933B}" destId="{EF630EA5-F5F0-F147-9AE9-00DB9F595AB0}" srcOrd="1" destOrd="0" presId="urn:microsoft.com/office/officeart/2005/8/layout/pyramid1"/>
    <dgm:cxn modelId="{7D950871-83B4-6D4B-916C-DB3B1CABC51F}" srcId="{9AB089BC-7152-2C46-9135-E52F89937420}" destId="{1739BC38-37C3-9A44-8550-603ECEC0933B}" srcOrd="0" destOrd="0" parTransId="{A55354E7-1B32-8D40-A8FE-F986DF2FF483}" sibTransId="{425573FF-38BB-0D41-B714-6839030F01BC}"/>
    <dgm:cxn modelId="{4D642073-24EA-A040-9DF7-947CC20EDEA8}" srcId="{9AB089BC-7152-2C46-9135-E52F89937420}" destId="{837E9253-F5E8-034A-85FF-FEE05EE0039F}" srcOrd="4" destOrd="0" parTransId="{8C6EEDBB-54CB-CF46-9FAF-1BB76DA5EEF6}" sibTransId="{600E473E-5275-D14F-A3BF-88CC21D5A9DF}"/>
    <dgm:cxn modelId="{B7D0757B-0AD1-9243-93D9-07D32EB64F26}" type="presOf" srcId="{C71B2C6C-E46F-4B4E-A96B-915DACC290BE}" destId="{17FA757F-673E-4F4B-9730-C121F5AD3C55}" srcOrd="1" destOrd="0" presId="urn:microsoft.com/office/officeart/2005/8/layout/pyramid1"/>
    <dgm:cxn modelId="{16337981-AAD2-3A49-A91C-41E616912599}" type="presOf" srcId="{9AB089BC-7152-2C46-9135-E52F89937420}" destId="{7F0561B7-DFBA-D440-BCC3-AAC17B8CE592}" srcOrd="0" destOrd="0" presId="urn:microsoft.com/office/officeart/2005/8/layout/pyramid1"/>
    <dgm:cxn modelId="{A264FF99-4416-4D4A-A763-2F05C9B53A98}" type="presOf" srcId="{D748271F-3CF9-3040-BD82-5BF4AC5D5472}" destId="{7A382DB6-A645-E94A-97BC-22B1CDCE7212}" srcOrd="0" destOrd="0" presId="urn:microsoft.com/office/officeart/2005/8/layout/pyramid1"/>
    <dgm:cxn modelId="{5944F1A7-6038-8641-B831-F89771B3E9AF}" type="presOf" srcId="{CB8CD972-3374-BC43-AC75-9F0882432031}" destId="{DCEE18BF-D988-D147-AA3B-213228C1C9E9}" srcOrd="0" destOrd="0" presId="urn:microsoft.com/office/officeart/2005/8/layout/pyramid1"/>
    <dgm:cxn modelId="{564545C1-CD67-9645-B34B-C282614FC4FE}" srcId="{9AB089BC-7152-2C46-9135-E52F89937420}" destId="{BF66B388-5199-A343-9E8C-5218E845471E}" srcOrd="1" destOrd="0" parTransId="{9706A1FD-8E7D-2742-9EFE-7D8DC694597F}" sibTransId="{98EBB796-3130-EC48-B7F2-77AEDD6CB356}"/>
    <dgm:cxn modelId="{856A69CA-38C7-F547-85DA-027AFE2E3279}" type="presOf" srcId="{837E9253-F5E8-034A-85FF-FEE05EE0039F}" destId="{403295D7-004C-D046-8033-F19231AED663}" srcOrd="0" destOrd="0" presId="urn:microsoft.com/office/officeart/2005/8/layout/pyramid1"/>
    <dgm:cxn modelId="{6D119BCD-E17D-7248-A105-B1A0C2E0A6A0}" type="presOf" srcId="{BF66B388-5199-A343-9E8C-5218E845471E}" destId="{3EBA63CE-0AE6-FE41-81A2-941225ED8CCB}" srcOrd="1" destOrd="0" presId="urn:microsoft.com/office/officeart/2005/8/layout/pyramid1"/>
    <dgm:cxn modelId="{31CEB0D8-320B-D549-82A4-55BFA92D6EF7}" srcId="{9AB089BC-7152-2C46-9135-E52F89937420}" destId="{CB8CD972-3374-BC43-AC75-9F0882432031}" srcOrd="2" destOrd="0" parTransId="{9ECD1470-1ABB-6144-8232-829F6774506C}" sibTransId="{E812A5D1-3E26-C246-B985-216BF6BF6590}"/>
    <dgm:cxn modelId="{3B381BEC-6C98-3D43-AD2B-1F323CFDF220}" srcId="{9AB089BC-7152-2C46-9135-E52F89937420}" destId="{C71B2C6C-E46F-4B4E-A96B-915DACC290BE}" srcOrd="3" destOrd="0" parTransId="{6BE30F56-434C-9B4C-BBAB-9A37F25B5285}" sibTransId="{F0E95B83-71DA-E543-8F94-5F83245E850E}"/>
    <dgm:cxn modelId="{DFE318B5-A0C9-E547-A626-23EBE3FE5C33}" type="presParOf" srcId="{7F0561B7-DFBA-D440-BCC3-AAC17B8CE592}" destId="{EBC40C12-4B30-EC48-84C0-3B1821E8F64A}" srcOrd="0" destOrd="0" presId="urn:microsoft.com/office/officeart/2005/8/layout/pyramid1"/>
    <dgm:cxn modelId="{5916AEDD-02B2-0F4B-AE1A-EC6E7D46EC81}" type="presParOf" srcId="{EBC40C12-4B30-EC48-84C0-3B1821E8F64A}" destId="{4103610E-3827-E44A-9CB4-CF6C6FDC9BC5}" srcOrd="0" destOrd="0" presId="urn:microsoft.com/office/officeart/2005/8/layout/pyramid1"/>
    <dgm:cxn modelId="{602B87D5-ACDF-B044-A678-D72391FC5A46}" type="presParOf" srcId="{EBC40C12-4B30-EC48-84C0-3B1821E8F64A}" destId="{EF630EA5-F5F0-F147-9AE9-00DB9F595AB0}" srcOrd="1" destOrd="0" presId="urn:microsoft.com/office/officeart/2005/8/layout/pyramid1"/>
    <dgm:cxn modelId="{CC568FDE-5B53-2548-B9FD-D0D51EF77D27}" type="presParOf" srcId="{7F0561B7-DFBA-D440-BCC3-AAC17B8CE592}" destId="{9256CB12-3960-C94E-8BCC-CF8A241D94F1}" srcOrd="1" destOrd="0" presId="urn:microsoft.com/office/officeart/2005/8/layout/pyramid1"/>
    <dgm:cxn modelId="{08D7A5E4-50E6-A547-AE01-24EB9CF086AE}" type="presParOf" srcId="{9256CB12-3960-C94E-8BCC-CF8A241D94F1}" destId="{D829E158-4050-D94D-BA48-755F57E453DE}" srcOrd="0" destOrd="0" presId="urn:microsoft.com/office/officeart/2005/8/layout/pyramid1"/>
    <dgm:cxn modelId="{FB5F8823-731C-4F4E-8BD3-6F9F7B8DD866}" type="presParOf" srcId="{9256CB12-3960-C94E-8BCC-CF8A241D94F1}" destId="{3EBA63CE-0AE6-FE41-81A2-941225ED8CCB}" srcOrd="1" destOrd="0" presId="urn:microsoft.com/office/officeart/2005/8/layout/pyramid1"/>
    <dgm:cxn modelId="{1B191EB7-0C09-4742-B891-9672F4C5FFC5}" type="presParOf" srcId="{7F0561B7-DFBA-D440-BCC3-AAC17B8CE592}" destId="{5E345304-D1C2-0448-A98C-29AFAD0F36DD}" srcOrd="2" destOrd="0" presId="urn:microsoft.com/office/officeart/2005/8/layout/pyramid1"/>
    <dgm:cxn modelId="{9262DC0E-5006-0F48-A8F1-6CF1FAECE2CF}" type="presParOf" srcId="{5E345304-D1C2-0448-A98C-29AFAD0F36DD}" destId="{DCEE18BF-D988-D147-AA3B-213228C1C9E9}" srcOrd="0" destOrd="0" presId="urn:microsoft.com/office/officeart/2005/8/layout/pyramid1"/>
    <dgm:cxn modelId="{CF3A171D-F2D9-6247-9916-8120359DE548}" type="presParOf" srcId="{5E345304-D1C2-0448-A98C-29AFAD0F36DD}" destId="{EDFF1B15-4A4B-4741-9510-8C84A9195601}" srcOrd="1" destOrd="0" presId="urn:microsoft.com/office/officeart/2005/8/layout/pyramid1"/>
    <dgm:cxn modelId="{0651FA77-01F8-344B-B4A6-7ABB2EDDD645}" type="presParOf" srcId="{7F0561B7-DFBA-D440-BCC3-AAC17B8CE592}" destId="{9840E26C-4497-E043-9129-836589A31754}" srcOrd="3" destOrd="0" presId="urn:microsoft.com/office/officeart/2005/8/layout/pyramid1"/>
    <dgm:cxn modelId="{1E3437B3-BEF1-3A4E-8064-0DC37E793E8F}" type="presParOf" srcId="{9840E26C-4497-E043-9129-836589A31754}" destId="{C2907545-E3F1-3B46-A149-81594D028087}" srcOrd="0" destOrd="0" presId="urn:microsoft.com/office/officeart/2005/8/layout/pyramid1"/>
    <dgm:cxn modelId="{CFA2F18E-08F5-0D4A-ACAC-CD354B5295AF}" type="presParOf" srcId="{9840E26C-4497-E043-9129-836589A31754}" destId="{17FA757F-673E-4F4B-9730-C121F5AD3C55}" srcOrd="1" destOrd="0" presId="urn:microsoft.com/office/officeart/2005/8/layout/pyramid1"/>
    <dgm:cxn modelId="{6DB6E835-A0C3-E740-B847-4B62052D2F03}" type="presParOf" srcId="{7F0561B7-DFBA-D440-BCC3-AAC17B8CE592}" destId="{19F10857-D10F-764D-B72A-1B0BBF3EF8AA}" srcOrd="4" destOrd="0" presId="urn:microsoft.com/office/officeart/2005/8/layout/pyramid1"/>
    <dgm:cxn modelId="{177E26C3-A1D6-3D4A-9E27-619D5E9CF7E1}" type="presParOf" srcId="{19F10857-D10F-764D-B72A-1B0BBF3EF8AA}" destId="{403295D7-004C-D046-8033-F19231AED663}" srcOrd="0" destOrd="0" presId="urn:microsoft.com/office/officeart/2005/8/layout/pyramid1"/>
    <dgm:cxn modelId="{BC85B4CB-616C-0046-BCA6-7779F505A0B4}" type="presParOf" srcId="{19F10857-D10F-764D-B72A-1B0BBF3EF8AA}" destId="{966EC806-E21C-0141-AA6B-5FCC713EF74A}" srcOrd="1" destOrd="0" presId="urn:microsoft.com/office/officeart/2005/8/layout/pyramid1"/>
    <dgm:cxn modelId="{78DAC127-9B4F-A54B-AC4D-72D31805198E}" type="presParOf" srcId="{7F0561B7-DFBA-D440-BCC3-AAC17B8CE592}" destId="{C004495C-3E46-3145-B63F-AB57BD9B8AA1}" srcOrd="5" destOrd="0" presId="urn:microsoft.com/office/officeart/2005/8/layout/pyramid1"/>
    <dgm:cxn modelId="{1D21F5B7-AF10-7042-992E-0893B056B15F}" type="presParOf" srcId="{C004495C-3E46-3145-B63F-AB57BD9B8AA1}" destId="{7A382DB6-A645-E94A-97BC-22B1CDCE7212}" srcOrd="0" destOrd="0" presId="urn:microsoft.com/office/officeart/2005/8/layout/pyramid1"/>
    <dgm:cxn modelId="{7DA766BD-3AFB-1D40-AEEE-81E597FAB7D7}" type="presParOf" srcId="{C004495C-3E46-3145-B63F-AB57BD9B8AA1}" destId="{7BEC6517-0CD4-774A-8050-1AE715E20A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B089BC-7152-2C46-9135-E52F89937420}" type="doc">
      <dgm:prSet loTypeId="urn:microsoft.com/office/officeart/2005/8/layout/pyramid1" loCatId="" qsTypeId="urn:microsoft.com/office/officeart/2005/8/quickstyle/simple1" qsCatId="simple" csTypeId="urn:microsoft.com/office/officeart/2005/8/colors/colorful1" csCatId="colorful" phldr="1"/>
      <dgm:spPr/>
    </dgm:pt>
    <dgm:pt modelId="{1739BC38-37C3-9A44-8550-603ECEC0933B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A55354E7-1B32-8D40-A8FE-F986DF2FF483}" type="parTrans" cxnId="{7D950871-83B4-6D4B-916C-DB3B1CABC51F}">
      <dgm:prSet/>
      <dgm:spPr/>
      <dgm:t>
        <a:bodyPr/>
        <a:lstStyle/>
        <a:p>
          <a:endParaRPr lang="en-US"/>
        </a:p>
      </dgm:t>
    </dgm:pt>
    <dgm:pt modelId="{425573FF-38BB-0D41-B714-6839030F01BC}" type="sibTrans" cxnId="{7D950871-83B4-6D4B-916C-DB3B1CABC51F}">
      <dgm:prSet/>
      <dgm:spPr/>
      <dgm:t>
        <a:bodyPr/>
        <a:lstStyle/>
        <a:p>
          <a:endParaRPr lang="en-US"/>
        </a:p>
      </dgm:t>
    </dgm:pt>
    <dgm:pt modelId="{BF66B388-5199-A343-9E8C-5218E845471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706A1FD-8E7D-2742-9EFE-7D8DC694597F}" type="parTrans" cxnId="{564545C1-CD67-9645-B34B-C282614FC4FE}">
      <dgm:prSet/>
      <dgm:spPr/>
      <dgm:t>
        <a:bodyPr/>
        <a:lstStyle/>
        <a:p>
          <a:endParaRPr lang="en-US"/>
        </a:p>
      </dgm:t>
    </dgm:pt>
    <dgm:pt modelId="{98EBB796-3130-EC48-B7F2-77AEDD6CB356}" type="sibTrans" cxnId="{564545C1-CD67-9645-B34B-C282614FC4FE}">
      <dgm:prSet/>
      <dgm:spPr/>
      <dgm:t>
        <a:bodyPr/>
        <a:lstStyle/>
        <a:p>
          <a:endParaRPr lang="en-US"/>
        </a:p>
      </dgm:t>
    </dgm:pt>
    <dgm:pt modelId="{CB8CD972-3374-BC43-AC75-9F0882432031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9ECD1470-1ABB-6144-8232-829F6774506C}" type="parTrans" cxnId="{31CEB0D8-320B-D549-82A4-55BFA92D6EF7}">
      <dgm:prSet/>
      <dgm:spPr/>
      <dgm:t>
        <a:bodyPr/>
        <a:lstStyle/>
        <a:p>
          <a:endParaRPr lang="en-US"/>
        </a:p>
      </dgm:t>
    </dgm:pt>
    <dgm:pt modelId="{E812A5D1-3E26-C246-B985-216BF6BF6590}" type="sibTrans" cxnId="{31CEB0D8-320B-D549-82A4-55BFA92D6EF7}">
      <dgm:prSet/>
      <dgm:spPr/>
      <dgm:t>
        <a:bodyPr/>
        <a:lstStyle/>
        <a:p>
          <a:endParaRPr lang="en-US"/>
        </a:p>
      </dgm:t>
    </dgm:pt>
    <dgm:pt modelId="{C71B2C6C-E46F-4B4E-A96B-915DACC290BE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6BE30F56-434C-9B4C-BBAB-9A37F25B5285}" type="parTrans" cxnId="{3B381BEC-6C98-3D43-AD2B-1F323CFDF220}">
      <dgm:prSet/>
      <dgm:spPr/>
      <dgm:t>
        <a:bodyPr/>
        <a:lstStyle/>
        <a:p>
          <a:endParaRPr lang="en-US"/>
        </a:p>
      </dgm:t>
    </dgm:pt>
    <dgm:pt modelId="{F0E95B83-71DA-E543-8F94-5F83245E850E}" type="sibTrans" cxnId="{3B381BEC-6C98-3D43-AD2B-1F323CFDF220}">
      <dgm:prSet/>
      <dgm:spPr/>
      <dgm:t>
        <a:bodyPr/>
        <a:lstStyle/>
        <a:p>
          <a:endParaRPr lang="en-US"/>
        </a:p>
      </dgm:t>
    </dgm:pt>
    <dgm:pt modelId="{837E9253-F5E8-034A-85FF-FEE05EE0039F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8C6EEDBB-54CB-CF46-9FAF-1BB76DA5EEF6}" type="parTrans" cxnId="{4D642073-24EA-A040-9DF7-947CC20EDEA8}">
      <dgm:prSet/>
      <dgm:spPr/>
      <dgm:t>
        <a:bodyPr/>
        <a:lstStyle/>
        <a:p>
          <a:endParaRPr lang="en-US"/>
        </a:p>
      </dgm:t>
    </dgm:pt>
    <dgm:pt modelId="{600E473E-5275-D14F-A3BF-88CC21D5A9DF}" type="sibTrans" cxnId="{4D642073-24EA-A040-9DF7-947CC20EDEA8}">
      <dgm:prSet/>
      <dgm:spPr/>
      <dgm:t>
        <a:bodyPr/>
        <a:lstStyle/>
        <a:p>
          <a:endParaRPr lang="en-US"/>
        </a:p>
      </dgm:t>
    </dgm:pt>
    <dgm:pt modelId="{D748271F-3CF9-3040-BD82-5BF4AC5D5472}">
      <dgm:prSet/>
      <dgm:spPr>
        <a:solidFill>
          <a:schemeClr val="bg1">
            <a:lumMod val="50000"/>
          </a:schemeClr>
        </a:solidFill>
      </dgm:spPr>
      <dgm:t>
        <a:bodyPr/>
        <a:lstStyle/>
        <a:p>
          <a:endParaRPr lang="en-US"/>
        </a:p>
      </dgm:t>
    </dgm:pt>
    <dgm:pt modelId="{7B118B0C-152E-D74E-9441-07281F06355D}" type="parTrans" cxnId="{3482E72A-1CFA-184C-A7FE-2E34DEDBDFF2}">
      <dgm:prSet/>
      <dgm:spPr/>
      <dgm:t>
        <a:bodyPr/>
        <a:lstStyle/>
        <a:p>
          <a:endParaRPr lang="en-US"/>
        </a:p>
      </dgm:t>
    </dgm:pt>
    <dgm:pt modelId="{B949DA5E-E8DD-B64C-A195-607273E40736}" type="sibTrans" cxnId="{3482E72A-1CFA-184C-A7FE-2E34DEDBDFF2}">
      <dgm:prSet/>
      <dgm:spPr/>
      <dgm:t>
        <a:bodyPr/>
        <a:lstStyle/>
        <a:p>
          <a:endParaRPr lang="en-US"/>
        </a:p>
      </dgm:t>
    </dgm:pt>
    <dgm:pt modelId="{7F0561B7-DFBA-D440-BCC3-AAC17B8CE592}" type="pres">
      <dgm:prSet presAssocID="{9AB089BC-7152-2C46-9135-E52F89937420}" presName="Name0" presStyleCnt="0">
        <dgm:presLayoutVars>
          <dgm:dir/>
          <dgm:animLvl val="lvl"/>
          <dgm:resizeHandles val="exact"/>
        </dgm:presLayoutVars>
      </dgm:prSet>
      <dgm:spPr/>
    </dgm:pt>
    <dgm:pt modelId="{EBC40C12-4B30-EC48-84C0-3B1821E8F64A}" type="pres">
      <dgm:prSet presAssocID="{1739BC38-37C3-9A44-8550-603ECEC0933B}" presName="Name8" presStyleCnt="0"/>
      <dgm:spPr/>
    </dgm:pt>
    <dgm:pt modelId="{4103610E-3827-E44A-9CB4-CF6C6FDC9BC5}" type="pres">
      <dgm:prSet presAssocID="{1739BC38-37C3-9A44-8550-603ECEC0933B}" presName="level" presStyleLbl="node1" presStyleIdx="0" presStyleCnt="6">
        <dgm:presLayoutVars>
          <dgm:chMax val="1"/>
          <dgm:bulletEnabled val="1"/>
        </dgm:presLayoutVars>
      </dgm:prSet>
      <dgm:spPr/>
    </dgm:pt>
    <dgm:pt modelId="{EF630EA5-F5F0-F147-9AE9-00DB9F595AB0}" type="pres">
      <dgm:prSet presAssocID="{1739BC38-37C3-9A44-8550-603ECEC0933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256CB12-3960-C94E-8BCC-CF8A241D94F1}" type="pres">
      <dgm:prSet presAssocID="{BF66B388-5199-A343-9E8C-5218E845471E}" presName="Name8" presStyleCnt="0"/>
      <dgm:spPr/>
    </dgm:pt>
    <dgm:pt modelId="{D829E158-4050-D94D-BA48-755F57E453DE}" type="pres">
      <dgm:prSet presAssocID="{BF66B388-5199-A343-9E8C-5218E845471E}" presName="level" presStyleLbl="node1" presStyleIdx="1" presStyleCnt="6">
        <dgm:presLayoutVars>
          <dgm:chMax val="1"/>
          <dgm:bulletEnabled val="1"/>
        </dgm:presLayoutVars>
      </dgm:prSet>
      <dgm:spPr/>
    </dgm:pt>
    <dgm:pt modelId="{3EBA63CE-0AE6-FE41-81A2-941225ED8CCB}" type="pres">
      <dgm:prSet presAssocID="{BF66B388-5199-A343-9E8C-5218E84547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E345304-D1C2-0448-A98C-29AFAD0F36DD}" type="pres">
      <dgm:prSet presAssocID="{CB8CD972-3374-BC43-AC75-9F0882432031}" presName="Name8" presStyleCnt="0"/>
      <dgm:spPr/>
    </dgm:pt>
    <dgm:pt modelId="{DCEE18BF-D988-D147-AA3B-213228C1C9E9}" type="pres">
      <dgm:prSet presAssocID="{CB8CD972-3374-BC43-AC75-9F0882432031}" presName="level" presStyleLbl="node1" presStyleIdx="2" presStyleCnt="6">
        <dgm:presLayoutVars>
          <dgm:chMax val="1"/>
          <dgm:bulletEnabled val="1"/>
        </dgm:presLayoutVars>
      </dgm:prSet>
      <dgm:spPr/>
    </dgm:pt>
    <dgm:pt modelId="{EDFF1B15-4A4B-4741-9510-8C84A9195601}" type="pres">
      <dgm:prSet presAssocID="{CB8CD972-3374-BC43-AC75-9F088243203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9840E26C-4497-E043-9129-836589A31754}" type="pres">
      <dgm:prSet presAssocID="{C71B2C6C-E46F-4B4E-A96B-915DACC290BE}" presName="Name8" presStyleCnt="0"/>
      <dgm:spPr/>
    </dgm:pt>
    <dgm:pt modelId="{C2907545-E3F1-3B46-A149-81594D028087}" type="pres">
      <dgm:prSet presAssocID="{C71B2C6C-E46F-4B4E-A96B-915DACC290BE}" presName="level" presStyleLbl="node1" presStyleIdx="3" presStyleCnt="6">
        <dgm:presLayoutVars>
          <dgm:chMax val="1"/>
          <dgm:bulletEnabled val="1"/>
        </dgm:presLayoutVars>
      </dgm:prSet>
      <dgm:spPr/>
    </dgm:pt>
    <dgm:pt modelId="{17FA757F-673E-4F4B-9730-C121F5AD3C55}" type="pres">
      <dgm:prSet presAssocID="{C71B2C6C-E46F-4B4E-A96B-915DACC290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F10857-D10F-764D-B72A-1B0BBF3EF8AA}" type="pres">
      <dgm:prSet presAssocID="{837E9253-F5E8-034A-85FF-FEE05EE0039F}" presName="Name8" presStyleCnt="0"/>
      <dgm:spPr/>
    </dgm:pt>
    <dgm:pt modelId="{403295D7-004C-D046-8033-F19231AED663}" type="pres">
      <dgm:prSet presAssocID="{837E9253-F5E8-034A-85FF-FEE05EE0039F}" presName="level" presStyleLbl="node1" presStyleIdx="4" presStyleCnt="6">
        <dgm:presLayoutVars>
          <dgm:chMax val="1"/>
          <dgm:bulletEnabled val="1"/>
        </dgm:presLayoutVars>
      </dgm:prSet>
      <dgm:spPr/>
    </dgm:pt>
    <dgm:pt modelId="{966EC806-E21C-0141-AA6B-5FCC713EF74A}" type="pres">
      <dgm:prSet presAssocID="{837E9253-F5E8-034A-85FF-FEE05EE0039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C004495C-3E46-3145-B63F-AB57BD9B8AA1}" type="pres">
      <dgm:prSet presAssocID="{D748271F-3CF9-3040-BD82-5BF4AC5D5472}" presName="Name8" presStyleCnt="0"/>
      <dgm:spPr/>
    </dgm:pt>
    <dgm:pt modelId="{7A382DB6-A645-E94A-97BC-22B1CDCE7212}" type="pres">
      <dgm:prSet presAssocID="{D748271F-3CF9-3040-BD82-5BF4AC5D5472}" presName="level" presStyleLbl="node1" presStyleIdx="5" presStyleCnt="6">
        <dgm:presLayoutVars>
          <dgm:chMax val="1"/>
          <dgm:bulletEnabled val="1"/>
        </dgm:presLayoutVars>
      </dgm:prSet>
      <dgm:spPr/>
    </dgm:pt>
    <dgm:pt modelId="{7BEC6517-0CD4-774A-8050-1AE715E20ADB}" type="pres">
      <dgm:prSet presAssocID="{D748271F-3CF9-3040-BD82-5BF4AC5D547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85AAB0C-B278-4649-9182-2E1329EE68B7}" type="presOf" srcId="{D748271F-3CF9-3040-BD82-5BF4AC5D5472}" destId="{7BEC6517-0CD4-774A-8050-1AE715E20ADB}" srcOrd="1" destOrd="0" presId="urn:microsoft.com/office/officeart/2005/8/layout/pyramid1"/>
    <dgm:cxn modelId="{B3AA6913-5A5C-4143-9F0E-720676CE7DCE}" type="presOf" srcId="{CB8CD972-3374-BC43-AC75-9F0882432031}" destId="{EDFF1B15-4A4B-4741-9510-8C84A9195601}" srcOrd="1" destOrd="0" presId="urn:microsoft.com/office/officeart/2005/8/layout/pyramid1"/>
    <dgm:cxn modelId="{3482E72A-1CFA-184C-A7FE-2E34DEDBDFF2}" srcId="{9AB089BC-7152-2C46-9135-E52F89937420}" destId="{D748271F-3CF9-3040-BD82-5BF4AC5D5472}" srcOrd="5" destOrd="0" parTransId="{7B118B0C-152E-D74E-9441-07281F06355D}" sibTransId="{B949DA5E-E8DD-B64C-A195-607273E40736}"/>
    <dgm:cxn modelId="{A81A103E-75DC-2A4A-B1F6-EA1E1FA30050}" type="presOf" srcId="{1739BC38-37C3-9A44-8550-603ECEC0933B}" destId="{4103610E-3827-E44A-9CB4-CF6C6FDC9BC5}" srcOrd="0" destOrd="0" presId="urn:microsoft.com/office/officeart/2005/8/layout/pyramid1"/>
    <dgm:cxn modelId="{9ECF2340-5B80-4A4F-ADE1-805F17C8ABB8}" type="presOf" srcId="{837E9253-F5E8-034A-85FF-FEE05EE0039F}" destId="{966EC806-E21C-0141-AA6B-5FCC713EF74A}" srcOrd="1" destOrd="0" presId="urn:microsoft.com/office/officeart/2005/8/layout/pyramid1"/>
    <dgm:cxn modelId="{AAC88B56-EE29-CE44-BE07-12D62A5C7B9D}" type="presOf" srcId="{C71B2C6C-E46F-4B4E-A96B-915DACC290BE}" destId="{C2907545-E3F1-3B46-A149-81594D028087}" srcOrd="0" destOrd="0" presId="urn:microsoft.com/office/officeart/2005/8/layout/pyramid1"/>
    <dgm:cxn modelId="{87D82C5F-EB82-DA46-B685-148CA3F1512C}" type="presOf" srcId="{BF66B388-5199-A343-9E8C-5218E845471E}" destId="{D829E158-4050-D94D-BA48-755F57E453DE}" srcOrd="0" destOrd="0" presId="urn:microsoft.com/office/officeart/2005/8/layout/pyramid1"/>
    <dgm:cxn modelId="{EBCCF36F-0223-AB4A-9FF9-95A004D2B6CF}" type="presOf" srcId="{1739BC38-37C3-9A44-8550-603ECEC0933B}" destId="{EF630EA5-F5F0-F147-9AE9-00DB9F595AB0}" srcOrd="1" destOrd="0" presId="urn:microsoft.com/office/officeart/2005/8/layout/pyramid1"/>
    <dgm:cxn modelId="{7D950871-83B4-6D4B-916C-DB3B1CABC51F}" srcId="{9AB089BC-7152-2C46-9135-E52F89937420}" destId="{1739BC38-37C3-9A44-8550-603ECEC0933B}" srcOrd="0" destOrd="0" parTransId="{A55354E7-1B32-8D40-A8FE-F986DF2FF483}" sibTransId="{425573FF-38BB-0D41-B714-6839030F01BC}"/>
    <dgm:cxn modelId="{4D642073-24EA-A040-9DF7-947CC20EDEA8}" srcId="{9AB089BC-7152-2C46-9135-E52F89937420}" destId="{837E9253-F5E8-034A-85FF-FEE05EE0039F}" srcOrd="4" destOrd="0" parTransId="{8C6EEDBB-54CB-CF46-9FAF-1BB76DA5EEF6}" sibTransId="{600E473E-5275-D14F-A3BF-88CC21D5A9DF}"/>
    <dgm:cxn modelId="{B7D0757B-0AD1-9243-93D9-07D32EB64F26}" type="presOf" srcId="{C71B2C6C-E46F-4B4E-A96B-915DACC290BE}" destId="{17FA757F-673E-4F4B-9730-C121F5AD3C55}" srcOrd="1" destOrd="0" presId="urn:microsoft.com/office/officeart/2005/8/layout/pyramid1"/>
    <dgm:cxn modelId="{16337981-AAD2-3A49-A91C-41E616912599}" type="presOf" srcId="{9AB089BC-7152-2C46-9135-E52F89937420}" destId="{7F0561B7-DFBA-D440-BCC3-AAC17B8CE592}" srcOrd="0" destOrd="0" presId="urn:microsoft.com/office/officeart/2005/8/layout/pyramid1"/>
    <dgm:cxn modelId="{A264FF99-4416-4D4A-A763-2F05C9B53A98}" type="presOf" srcId="{D748271F-3CF9-3040-BD82-5BF4AC5D5472}" destId="{7A382DB6-A645-E94A-97BC-22B1CDCE7212}" srcOrd="0" destOrd="0" presId="urn:microsoft.com/office/officeart/2005/8/layout/pyramid1"/>
    <dgm:cxn modelId="{5944F1A7-6038-8641-B831-F89771B3E9AF}" type="presOf" srcId="{CB8CD972-3374-BC43-AC75-9F0882432031}" destId="{DCEE18BF-D988-D147-AA3B-213228C1C9E9}" srcOrd="0" destOrd="0" presId="urn:microsoft.com/office/officeart/2005/8/layout/pyramid1"/>
    <dgm:cxn modelId="{564545C1-CD67-9645-B34B-C282614FC4FE}" srcId="{9AB089BC-7152-2C46-9135-E52F89937420}" destId="{BF66B388-5199-A343-9E8C-5218E845471E}" srcOrd="1" destOrd="0" parTransId="{9706A1FD-8E7D-2742-9EFE-7D8DC694597F}" sibTransId="{98EBB796-3130-EC48-B7F2-77AEDD6CB356}"/>
    <dgm:cxn modelId="{856A69CA-38C7-F547-85DA-027AFE2E3279}" type="presOf" srcId="{837E9253-F5E8-034A-85FF-FEE05EE0039F}" destId="{403295D7-004C-D046-8033-F19231AED663}" srcOrd="0" destOrd="0" presId="urn:microsoft.com/office/officeart/2005/8/layout/pyramid1"/>
    <dgm:cxn modelId="{6D119BCD-E17D-7248-A105-B1A0C2E0A6A0}" type="presOf" srcId="{BF66B388-5199-A343-9E8C-5218E845471E}" destId="{3EBA63CE-0AE6-FE41-81A2-941225ED8CCB}" srcOrd="1" destOrd="0" presId="urn:microsoft.com/office/officeart/2005/8/layout/pyramid1"/>
    <dgm:cxn modelId="{31CEB0D8-320B-D549-82A4-55BFA92D6EF7}" srcId="{9AB089BC-7152-2C46-9135-E52F89937420}" destId="{CB8CD972-3374-BC43-AC75-9F0882432031}" srcOrd="2" destOrd="0" parTransId="{9ECD1470-1ABB-6144-8232-829F6774506C}" sibTransId="{E812A5D1-3E26-C246-B985-216BF6BF6590}"/>
    <dgm:cxn modelId="{3B381BEC-6C98-3D43-AD2B-1F323CFDF220}" srcId="{9AB089BC-7152-2C46-9135-E52F89937420}" destId="{C71B2C6C-E46F-4B4E-A96B-915DACC290BE}" srcOrd="3" destOrd="0" parTransId="{6BE30F56-434C-9B4C-BBAB-9A37F25B5285}" sibTransId="{F0E95B83-71DA-E543-8F94-5F83245E850E}"/>
    <dgm:cxn modelId="{DFE318B5-A0C9-E547-A626-23EBE3FE5C33}" type="presParOf" srcId="{7F0561B7-DFBA-D440-BCC3-AAC17B8CE592}" destId="{EBC40C12-4B30-EC48-84C0-3B1821E8F64A}" srcOrd="0" destOrd="0" presId="urn:microsoft.com/office/officeart/2005/8/layout/pyramid1"/>
    <dgm:cxn modelId="{5916AEDD-02B2-0F4B-AE1A-EC6E7D46EC81}" type="presParOf" srcId="{EBC40C12-4B30-EC48-84C0-3B1821E8F64A}" destId="{4103610E-3827-E44A-9CB4-CF6C6FDC9BC5}" srcOrd="0" destOrd="0" presId="urn:microsoft.com/office/officeart/2005/8/layout/pyramid1"/>
    <dgm:cxn modelId="{602B87D5-ACDF-B044-A678-D72391FC5A46}" type="presParOf" srcId="{EBC40C12-4B30-EC48-84C0-3B1821E8F64A}" destId="{EF630EA5-F5F0-F147-9AE9-00DB9F595AB0}" srcOrd="1" destOrd="0" presId="urn:microsoft.com/office/officeart/2005/8/layout/pyramid1"/>
    <dgm:cxn modelId="{CC568FDE-5B53-2548-B9FD-D0D51EF77D27}" type="presParOf" srcId="{7F0561B7-DFBA-D440-BCC3-AAC17B8CE592}" destId="{9256CB12-3960-C94E-8BCC-CF8A241D94F1}" srcOrd="1" destOrd="0" presId="urn:microsoft.com/office/officeart/2005/8/layout/pyramid1"/>
    <dgm:cxn modelId="{08D7A5E4-50E6-A547-AE01-24EB9CF086AE}" type="presParOf" srcId="{9256CB12-3960-C94E-8BCC-CF8A241D94F1}" destId="{D829E158-4050-D94D-BA48-755F57E453DE}" srcOrd="0" destOrd="0" presId="urn:microsoft.com/office/officeart/2005/8/layout/pyramid1"/>
    <dgm:cxn modelId="{FB5F8823-731C-4F4E-8BD3-6F9F7B8DD866}" type="presParOf" srcId="{9256CB12-3960-C94E-8BCC-CF8A241D94F1}" destId="{3EBA63CE-0AE6-FE41-81A2-941225ED8CCB}" srcOrd="1" destOrd="0" presId="urn:microsoft.com/office/officeart/2005/8/layout/pyramid1"/>
    <dgm:cxn modelId="{1B191EB7-0C09-4742-B891-9672F4C5FFC5}" type="presParOf" srcId="{7F0561B7-DFBA-D440-BCC3-AAC17B8CE592}" destId="{5E345304-D1C2-0448-A98C-29AFAD0F36DD}" srcOrd="2" destOrd="0" presId="urn:microsoft.com/office/officeart/2005/8/layout/pyramid1"/>
    <dgm:cxn modelId="{9262DC0E-5006-0F48-A8F1-6CF1FAECE2CF}" type="presParOf" srcId="{5E345304-D1C2-0448-A98C-29AFAD0F36DD}" destId="{DCEE18BF-D988-D147-AA3B-213228C1C9E9}" srcOrd="0" destOrd="0" presId="urn:microsoft.com/office/officeart/2005/8/layout/pyramid1"/>
    <dgm:cxn modelId="{CF3A171D-F2D9-6247-9916-8120359DE548}" type="presParOf" srcId="{5E345304-D1C2-0448-A98C-29AFAD0F36DD}" destId="{EDFF1B15-4A4B-4741-9510-8C84A9195601}" srcOrd="1" destOrd="0" presId="urn:microsoft.com/office/officeart/2005/8/layout/pyramid1"/>
    <dgm:cxn modelId="{0651FA77-01F8-344B-B4A6-7ABB2EDDD645}" type="presParOf" srcId="{7F0561B7-DFBA-D440-BCC3-AAC17B8CE592}" destId="{9840E26C-4497-E043-9129-836589A31754}" srcOrd="3" destOrd="0" presId="urn:microsoft.com/office/officeart/2005/8/layout/pyramid1"/>
    <dgm:cxn modelId="{1E3437B3-BEF1-3A4E-8064-0DC37E793E8F}" type="presParOf" srcId="{9840E26C-4497-E043-9129-836589A31754}" destId="{C2907545-E3F1-3B46-A149-81594D028087}" srcOrd="0" destOrd="0" presId="urn:microsoft.com/office/officeart/2005/8/layout/pyramid1"/>
    <dgm:cxn modelId="{CFA2F18E-08F5-0D4A-ACAC-CD354B5295AF}" type="presParOf" srcId="{9840E26C-4497-E043-9129-836589A31754}" destId="{17FA757F-673E-4F4B-9730-C121F5AD3C55}" srcOrd="1" destOrd="0" presId="urn:microsoft.com/office/officeart/2005/8/layout/pyramid1"/>
    <dgm:cxn modelId="{6DB6E835-A0C3-E740-B847-4B62052D2F03}" type="presParOf" srcId="{7F0561B7-DFBA-D440-BCC3-AAC17B8CE592}" destId="{19F10857-D10F-764D-B72A-1B0BBF3EF8AA}" srcOrd="4" destOrd="0" presId="urn:microsoft.com/office/officeart/2005/8/layout/pyramid1"/>
    <dgm:cxn modelId="{177E26C3-A1D6-3D4A-9E27-619D5E9CF7E1}" type="presParOf" srcId="{19F10857-D10F-764D-B72A-1B0BBF3EF8AA}" destId="{403295D7-004C-D046-8033-F19231AED663}" srcOrd="0" destOrd="0" presId="urn:microsoft.com/office/officeart/2005/8/layout/pyramid1"/>
    <dgm:cxn modelId="{BC85B4CB-616C-0046-BCA6-7779F505A0B4}" type="presParOf" srcId="{19F10857-D10F-764D-B72A-1B0BBF3EF8AA}" destId="{966EC806-E21C-0141-AA6B-5FCC713EF74A}" srcOrd="1" destOrd="0" presId="urn:microsoft.com/office/officeart/2005/8/layout/pyramid1"/>
    <dgm:cxn modelId="{78DAC127-9B4F-A54B-AC4D-72D31805198E}" type="presParOf" srcId="{7F0561B7-DFBA-D440-BCC3-AAC17B8CE592}" destId="{C004495C-3E46-3145-B63F-AB57BD9B8AA1}" srcOrd="5" destOrd="0" presId="urn:microsoft.com/office/officeart/2005/8/layout/pyramid1"/>
    <dgm:cxn modelId="{1D21F5B7-AF10-7042-992E-0893B056B15F}" type="presParOf" srcId="{C004495C-3E46-3145-B63F-AB57BD9B8AA1}" destId="{7A382DB6-A645-E94A-97BC-22B1CDCE7212}" srcOrd="0" destOrd="0" presId="urn:microsoft.com/office/officeart/2005/8/layout/pyramid1"/>
    <dgm:cxn modelId="{7DA766BD-3AFB-1D40-AEEE-81E597FAB7D7}" type="presParOf" srcId="{C004495C-3E46-3145-B63F-AB57BD9B8AA1}" destId="{7BEC6517-0CD4-774A-8050-1AE715E20AD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E39BC-FF31-F941-8F1C-8073137F0368}">
      <dsp:nvSpPr>
        <dsp:cNvPr id="0" name=""/>
        <dsp:cNvSpPr/>
      </dsp:nvSpPr>
      <dsp:spPr>
        <a:xfrm>
          <a:off x="2540000" y="0"/>
          <a:ext cx="1016000" cy="677333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Create</a:t>
          </a:r>
        </a:p>
      </dsp:txBody>
      <dsp:txXfrm>
        <a:off x="2540000" y="0"/>
        <a:ext cx="1016000" cy="677333"/>
      </dsp:txXfrm>
    </dsp:sp>
    <dsp:sp modelId="{40F0DB0B-6C96-B349-9ABB-6E796047ACA8}">
      <dsp:nvSpPr>
        <dsp:cNvPr id="0" name=""/>
        <dsp:cNvSpPr/>
      </dsp:nvSpPr>
      <dsp:spPr>
        <a:xfrm>
          <a:off x="2032000" y="677333"/>
          <a:ext cx="2032000" cy="677333"/>
        </a:xfrm>
        <a:prstGeom prst="trapezoid">
          <a:avLst>
            <a:gd name="adj" fmla="val 7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Evaluate</a:t>
          </a:r>
        </a:p>
      </dsp:txBody>
      <dsp:txXfrm>
        <a:off x="2387600" y="677333"/>
        <a:ext cx="1320800" cy="677333"/>
      </dsp:txXfrm>
    </dsp:sp>
    <dsp:sp modelId="{64FCB671-D5B4-BB4B-BBD1-621F37731759}">
      <dsp:nvSpPr>
        <dsp:cNvPr id="0" name=""/>
        <dsp:cNvSpPr/>
      </dsp:nvSpPr>
      <dsp:spPr>
        <a:xfrm>
          <a:off x="1523999" y="1354666"/>
          <a:ext cx="3048000" cy="677333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Analyze</a:t>
          </a:r>
        </a:p>
      </dsp:txBody>
      <dsp:txXfrm>
        <a:off x="2057399" y="1354666"/>
        <a:ext cx="1981200" cy="677333"/>
      </dsp:txXfrm>
    </dsp:sp>
    <dsp:sp modelId="{C5A6833D-6729-0B4C-8D85-C71D28D9E2A1}">
      <dsp:nvSpPr>
        <dsp:cNvPr id="0" name=""/>
        <dsp:cNvSpPr/>
      </dsp:nvSpPr>
      <dsp:spPr>
        <a:xfrm>
          <a:off x="1015999" y="2032000"/>
          <a:ext cx="4064000" cy="677333"/>
        </a:xfrm>
        <a:prstGeom prst="trapezoid">
          <a:avLst>
            <a:gd name="adj" fmla="val 7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Apply</a:t>
          </a:r>
        </a:p>
      </dsp:txBody>
      <dsp:txXfrm>
        <a:off x="1727199" y="2032000"/>
        <a:ext cx="2641600" cy="677333"/>
      </dsp:txXfrm>
    </dsp:sp>
    <dsp:sp modelId="{FA800605-48E0-8642-81BB-20A4C4CEA077}">
      <dsp:nvSpPr>
        <dsp:cNvPr id="0" name=""/>
        <dsp:cNvSpPr/>
      </dsp:nvSpPr>
      <dsp:spPr>
        <a:xfrm>
          <a:off x="507999" y="2709333"/>
          <a:ext cx="5080000" cy="677333"/>
        </a:xfrm>
        <a:prstGeom prst="trapezoid">
          <a:avLst>
            <a:gd name="adj" fmla="val 7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Understand</a:t>
          </a:r>
        </a:p>
      </dsp:txBody>
      <dsp:txXfrm>
        <a:off x="1396999" y="2709333"/>
        <a:ext cx="3302000" cy="677333"/>
      </dsp:txXfrm>
    </dsp:sp>
    <dsp:sp modelId="{8D6E8E31-1E7F-9446-89D3-1AA678229C50}">
      <dsp:nvSpPr>
        <dsp:cNvPr id="0" name=""/>
        <dsp:cNvSpPr/>
      </dsp:nvSpPr>
      <dsp:spPr>
        <a:xfrm>
          <a:off x="0" y="3386666"/>
          <a:ext cx="6096000" cy="677333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Arial" panose="020B0604020202020204" pitchFamily="34" charset="0"/>
              <a:cs typeface="Arial" panose="020B0604020202020204" pitchFamily="34" charset="0"/>
            </a:rPr>
            <a:t>Remember</a:t>
          </a:r>
        </a:p>
      </dsp:txBody>
      <dsp:txXfrm>
        <a:off x="1066799" y="3386666"/>
        <a:ext cx="3962400" cy="677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3610E-3827-E44A-9CB4-CF6C6FDC9BC5}">
      <dsp:nvSpPr>
        <dsp:cNvPr id="0" name=""/>
        <dsp:cNvSpPr/>
      </dsp:nvSpPr>
      <dsp:spPr>
        <a:xfrm>
          <a:off x="436080" y="0"/>
          <a:ext cx="174432" cy="116288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36080" y="0"/>
        <a:ext cx="174432" cy="116288"/>
      </dsp:txXfrm>
    </dsp:sp>
    <dsp:sp modelId="{D829E158-4050-D94D-BA48-755F57E453DE}">
      <dsp:nvSpPr>
        <dsp:cNvPr id="0" name=""/>
        <dsp:cNvSpPr/>
      </dsp:nvSpPr>
      <dsp:spPr>
        <a:xfrm>
          <a:off x="348864" y="116288"/>
          <a:ext cx="348864" cy="116288"/>
        </a:xfrm>
        <a:prstGeom prst="trapezoid">
          <a:avLst>
            <a:gd name="adj" fmla="val 7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09915" y="116288"/>
        <a:ext cx="226761" cy="116288"/>
      </dsp:txXfrm>
    </dsp:sp>
    <dsp:sp modelId="{DCEE18BF-D988-D147-AA3B-213228C1C9E9}">
      <dsp:nvSpPr>
        <dsp:cNvPr id="0" name=""/>
        <dsp:cNvSpPr/>
      </dsp:nvSpPr>
      <dsp:spPr>
        <a:xfrm>
          <a:off x="261648" y="232576"/>
          <a:ext cx="523296" cy="116288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53225" y="232576"/>
        <a:ext cx="340142" cy="116288"/>
      </dsp:txXfrm>
    </dsp:sp>
    <dsp:sp modelId="{C2907545-E3F1-3B46-A149-81594D028087}">
      <dsp:nvSpPr>
        <dsp:cNvPr id="0" name=""/>
        <dsp:cNvSpPr/>
      </dsp:nvSpPr>
      <dsp:spPr>
        <a:xfrm>
          <a:off x="174432" y="348864"/>
          <a:ext cx="697728" cy="116288"/>
        </a:xfrm>
        <a:prstGeom prst="trapezoid">
          <a:avLst>
            <a:gd name="adj" fmla="val 7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96534" y="348864"/>
        <a:ext cx="453523" cy="116288"/>
      </dsp:txXfrm>
    </dsp:sp>
    <dsp:sp modelId="{403295D7-004C-D046-8033-F19231AED663}">
      <dsp:nvSpPr>
        <dsp:cNvPr id="0" name=""/>
        <dsp:cNvSpPr/>
      </dsp:nvSpPr>
      <dsp:spPr>
        <a:xfrm>
          <a:off x="87216" y="465152"/>
          <a:ext cx="872160" cy="116288"/>
        </a:xfrm>
        <a:prstGeom prst="trapezoid">
          <a:avLst>
            <a:gd name="adj" fmla="val 7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39844" y="465152"/>
        <a:ext cx="566904" cy="116288"/>
      </dsp:txXfrm>
    </dsp:sp>
    <dsp:sp modelId="{7A382DB6-A645-E94A-97BC-22B1CDCE7212}">
      <dsp:nvSpPr>
        <dsp:cNvPr id="0" name=""/>
        <dsp:cNvSpPr/>
      </dsp:nvSpPr>
      <dsp:spPr>
        <a:xfrm>
          <a:off x="0" y="581440"/>
          <a:ext cx="1046593" cy="116288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3153" y="581440"/>
        <a:ext cx="680285" cy="1162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3610E-3827-E44A-9CB4-CF6C6FDC9BC5}">
      <dsp:nvSpPr>
        <dsp:cNvPr id="0" name=""/>
        <dsp:cNvSpPr/>
      </dsp:nvSpPr>
      <dsp:spPr>
        <a:xfrm>
          <a:off x="436080" y="0"/>
          <a:ext cx="174432" cy="116288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36080" y="0"/>
        <a:ext cx="174432" cy="116288"/>
      </dsp:txXfrm>
    </dsp:sp>
    <dsp:sp modelId="{D829E158-4050-D94D-BA48-755F57E453DE}">
      <dsp:nvSpPr>
        <dsp:cNvPr id="0" name=""/>
        <dsp:cNvSpPr/>
      </dsp:nvSpPr>
      <dsp:spPr>
        <a:xfrm>
          <a:off x="348864" y="116288"/>
          <a:ext cx="348864" cy="116288"/>
        </a:xfrm>
        <a:prstGeom prst="trapezoid">
          <a:avLst>
            <a:gd name="adj" fmla="val 7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09915" y="116288"/>
        <a:ext cx="226761" cy="116288"/>
      </dsp:txXfrm>
    </dsp:sp>
    <dsp:sp modelId="{DCEE18BF-D988-D147-AA3B-213228C1C9E9}">
      <dsp:nvSpPr>
        <dsp:cNvPr id="0" name=""/>
        <dsp:cNvSpPr/>
      </dsp:nvSpPr>
      <dsp:spPr>
        <a:xfrm>
          <a:off x="261648" y="232576"/>
          <a:ext cx="523296" cy="116288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53225" y="232576"/>
        <a:ext cx="340142" cy="116288"/>
      </dsp:txXfrm>
    </dsp:sp>
    <dsp:sp modelId="{C2907545-E3F1-3B46-A149-81594D028087}">
      <dsp:nvSpPr>
        <dsp:cNvPr id="0" name=""/>
        <dsp:cNvSpPr/>
      </dsp:nvSpPr>
      <dsp:spPr>
        <a:xfrm>
          <a:off x="174432" y="348864"/>
          <a:ext cx="697728" cy="116288"/>
        </a:xfrm>
        <a:prstGeom prst="trapezoid">
          <a:avLst>
            <a:gd name="adj" fmla="val 7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96534" y="348864"/>
        <a:ext cx="453523" cy="116288"/>
      </dsp:txXfrm>
    </dsp:sp>
    <dsp:sp modelId="{403295D7-004C-D046-8033-F19231AED663}">
      <dsp:nvSpPr>
        <dsp:cNvPr id="0" name=""/>
        <dsp:cNvSpPr/>
      </dsp:nvSpPr>
      <dsp:spPr>
        <a:xfrm>
          <a:off x="87216" y="465152"/>
          <a:ext cx="872160" cy="116288"/>
        </a:xfrm>
        <a:prstGeom prst="trapezoid">
          <a:avLst>
            <a:gd name="adj" fmla="val 7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39844" y="465152"/>
        <a:ext cx="566904" cy="116288"/>
      </dsp:txXfrm>
    </dsp:sp>
    <dsp:sp modelId="{7A382DB6-A645-E94A-97BC-22B1CDCE7212}">
      <dsp:nvSpPr>
        <dsp:cNvPr id="0" name=""/>
        <dsp:cNvSpPr/>
      </dsp:nvSpPr>
      <dsp:spPr>
        <a:xfrm>
          <a:off x="0" y="581440"/>
          <a:ext cx="1046593" cy="116288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3153" y="581440"/>
        <a:ext cx="680285" cy="1162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3610E-3827-E44A-9CB4-CF6C6FDC9BC5}">
      <dsp:nvSpPr>
        <dsp:cNvPr id="0" name=""/>
        <dsp:cNvSpPr/>
      </dsp:nvSpPr>
      <dsp:spPr>
        <a:xfrm>
          <a:off x="436080" y="0"/>
          <a:ext cx="174432" cy="116288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36080" y="0"/>
        <a:ext cx="174432" cy="116288"/>
      </dsp:txXfrm>
    </dsp:sp>
    <dsp:sp modelId="{D829E158-4050-D94D-BA48-755F57E453DE}">
      <dsp:nvSpPr>
        <dsp:cNvPr id="0" name=""/>
        <dsp:cNvSpPr/>
      </dsp:nvSpPr>
      <dsp:spPr>
        <a:xfrm>
          <a:off x="348864" y="116288"/>
          <a:ext cx="348864" cy="116288"/>
        </a:xfrm>
        <a:prstGeom prst="trapezoid">
          <a:avLst>
            <a:gd name="adj" fmla="val 7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09915" y="116288"/>
        <a:ext cx="226761" cy="116288"/>
      </dsp:txXfrm>
    </dsp:sp>
    <dsp:sp modelId="{DCEE18BF-D988-D147-AA3B-213228C1C9E9}">
      <dsp:nvSpPr>
        <dsp:cNvPr id="0" name=""/>
        <dsp:cNvSpPr/>
      </dsp:nvSpPr>
      <dsp:spPr>
        <a:xfrm>
          <a:off x="261648" y="232576"/>
          <a:ext cx="523296" cy="116288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53225" y="232576"/>
        <a:ext cx="340142" cy="116288"/>
      </dsp:txXfrm>
    </dsp:sp>
    <dsp:sp modelId="{C2907545-E3F1-3B46-A149-81594D028087}">
      <dsp:nvSpPr>
        <dsp:cNvPr id="0" name=""/>
        <dsp:cNvSpPr/>
      </dsp:nvSpPr>
      <dsp:spPr>
        <a:xfrm>
          <a:off x="174432" y="348864"/>
          <a:ext cx="697728" cy="116288"/>
        </a:xfrm>
        <a:prstGeom prst="trapezoid">
          <a:avLst>
            <a:gd name="adj" fmla="val 7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96534" y="348864"/>
        <a:ext cx="453523" cy="116288"/>
      </dsp:txXfrm>
    </dsp:sp>
    <dsp:sp modelId="{403295D7-004C-D046-8033-F19231AED663}">
      <dsp:nvSpPr>
        <dsp:cNvPr id="0" name=""/>
        <dsp:cNvSpPr/>
      </dsp:nvSpPr>
      <dsp:spPr>
        <a:xfrm>
          <a:off x="87216" y="465152"/>
          <a:ext cx="872160" cy="116288"/>
        </a:xfrm>
        <a:prstGeom prst="trapezoid">
          <a:avLst>
            <a:gd name="adj" fmla="val 7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39844" y="465152"/>
        <a:ext cx="566904" cy="116288"/>
      </dsp:txXfrm>
    </dsp:sp>
    <dsp:sp modelId="{7A382DB6-A645-E94A-97BC-22B1CDCE7212}">
      <dsp:nvSpPr>
        <dsp:cNvPr id="0" name=""/>
        <dsp:cNvSpPr/>
      </dsp:nvSpPr>
      <dsp:spPr>
        <a:xfrm>
          <a:off x="0" y="581440"/>
          <a:ext cx="1046593" cy="116288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3153" y="581440"/>
        <a:ext cx="680285" cy="11628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3610E-3827-E44A-9CB4-CF6C6FDC9BC5}">
      <dsp:nvSpPr>
        <dsp:cNvPr id="0" name=""/>
        <dsp:cNvSpPr/>
      </dsp:nvSpPr>
      <dsp:spPr>
        <a:xfrm>
          <a:off x="436080" y="0"/>
          <a:ext cx="174432" cy="116288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36080" y="0"/>
        <a:ext cx="174432" cy="116288"/>
      </dsp:txXfrm>
    </dsp:sp>
    <dsp:sp modelId="{D829E158-4050-D94D-BA48-755F57E453DE}">
      <dsp:nvSpPr>
        <dsp:cNvPr id="0" name=""/>
        <dsp:cNvSpPr/>
      </dsp:nvSpPr>
      <dsp:spPr>
        <a:xfrm>
          <a:off x="348864" y="116288"/>
          <a:ext cx="348864" cy="116288"/>
        </a:xfrm>
        <a:prstGeom prst="trapezoid">
          <a:avLst>
            <a:gd name="adj" fmla="val 7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09915" y="116288"/>
        <a:ext cx="226761" cy="116288"/>
      </dsp:txXfrm>
    </dsp:sp>
    <dsp:sp modelId="{DCEE18BF-D988-D147-AA3B-213228C1C9E9}">
      <dsp:nvSpPr>
        <dsp:cNvPr id="0" name=""/>
        <dsp:cNvSpPr/>
      </dsp:nvSpPr>
      <dsp:spPr>
        <a:xfrm>
          <a:off x="261648" y="232576"/>
          <a:ext cx="523296" cy="116288"/>
        </a:xfrm>
        <a:prstGeom prst="trapezoid">
          <a:avLst>
            <a:gd name="adj" fmla="val 7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53225" y="232576"/>
        <a:ext cx="340142" cy="116288"/>
      </dsp:txXfrm>
    </dsp:sp>
    <dsp:sp modelId="{C2907545-E3F1-3B46-A149-81594D028087}">
      <dsp:nvSpPr>
        <dsp:cNvPr id="0" name=""/>
        <dsp:cNvSpPr/>
      </dsp:nvSpPr>
      <dsp:spPr>
        <a:xfrm>
          <a:off x="174432" y="348864"/>
          <a:ext cx="697728" cy="116288"/>
        </a:xfrm>
        <a:prstGeom prst="trapezoid">
          <a:avLst>
            <a:gd name="adj" fmla="val 7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96534" y="348864"/>
        <a:ext cx="453523" cy="116288"/>
      </dsp:txXfrm>
    </dsp:sp>
    <dsp:sp modelId="{403295D7-004C-D046-8033-F19231AED663}">
      <dsp:nvSpPr>
        <dsp:cNvPr id="0" name=""/>
        <dsp:cNvSpPr/>
      </dsp:nvSpPr>
      <dsp:spPr>
        <a:xfrm>
          <a:off x="87216" y="465152"/>
          <a:ext cx="872160" cy="116288"/>
        </a:xfrm>
        <a:prstGeom prst="trapezoid">
          <a:avLst>
            <a:gd name="adj" fmla="val 75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39844" y="465152"/>
        <a:ext cx="566904" cy="116288"/>
      </dsp:txXfrm>
    </dsp:sp>
    <dsp:sp modelId="{7A382DB6-A645-E94A-97BC-22B1CDCE7212}">
      <dsp:nvSpPr>
        <dsp:cNvPr id="0" name=""/>
        <dsp:cNvSpPr/>
      </dsp:nvSpPr>
      <dsp:spPr>
        <a:xfrm>
          <a:off x="0" y="581440"/>
          <a:ext cx="1046593" cy="116288"/>
        </a:xfrm>
        <a:prstGeom prst="trapezoid">
          <a:avLst>
            <a:gd name="adj" fmla="val 7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3153" y="581440"/>
        <a:ext cx="680285" cy="116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03610E-3827-E44A-9CB4-CF6C6FDC9BC5}">
      <dsp:nvSpPr>
        <dsp:cNvPr id="0" name=""/>
        <dsp:cNvSpPr/>
      </dsp:nvSpPr>
      <dsp:spPr>
        <a:xfrm>
          <a:off x="436080" y="0"/>
          <a:ext cx="174432" cy="116288"/>
        </a:xfrm>
        <a:prstGeom prst="trapezoid">
          <a:avLst>
            <a:gd name="adj" fmla="val 75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36080" y="0"/>
        <a:ext cx="174432" cy="116288"/>
      </dsp:txXfrm>
    </dsp:sp>
    <dsp:sp modelId="{D829E158-4050-D94D-BA48-755F57E453DE}">
      <dsp:nvSpPr>
        <dsp:cNvPr id="0" name=""/>
        <dsp:cNvSpPr/>
      </dsp:nvSpPr>
      <dsp:spPr>
        <a:xfrm>
          <a:off x="348864" y="116288"/>
          <a:ext cx="348864" cy="116288"/>
        </a:xfrm>
        <a:prstGeom prst="trapezoid">
          <a:avLst>
            <a:gd name="adj" fmla="val 75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409915" y="116288"/>
        <a:ext cx="226761" cy="116288"/>
      </dsp:txXfrm>
    </dsp:sp>
    <dsp:sp modelId="{DCEE18BF-D988-D147-AA3B-213228C1C9E9}">
      <dsp:nvSpPr>
        <dsp:cNvPr id="0" name=""/>
        <dsp:cNvSpPr/>
      </dsp:nvSpPr>
      <dsp:spPr>
        <a:xfrm>
          <a:off x="261648" y="232576"/>
          <a:ext cx="523296" cy="116288"/>
        </a:xfrm>
        <a:prstGeom prst="trapezoid">
          <a:avLst>
            <a:gd name="adj" fmla="val 75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53225" y="232576"/>
        <a:ext cx="340142" cy="116288"/>
      </dsp:txXfrm>
    </dsp:sp>
    <dsp:sp modelId="{C2907545-E3F1-3B46-A149-81594D028087}">
      <dsp:nvSpPr>
        <dsp:cNvPr id="0" name=""/>
        <dsp:cNvSpPr/>
      </dsp:nvSpPr>
      <dsp:spPr>
        <a:xfrm>
          <a:off x="174432" y="348864"/>
          <a:ext cx="697728" cy="116288"/>
        </a:xfrm>
        <a:prstGeom prst="trapezoid">
          <a:avLst>
            <a:gd name="adj" fmla="val 75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96534" y="348864"/>
        <a:ext cx="453523" cy="116288"/>
      </dsp:txXfrm>
    </dsp:sp>
    <dsp:sp modelId="{403295D7-004C-D046-8033-F19231AED663}">
      <dsp:nvSpPr>
        <dsp:cNvPr id="0" name=""/>
        <dsp:cNvSpPr/>
      </dsp:nvSpPr>
      <dsp:spPr>
        <a:xfrm>
          <a:off x="87216" y="465152"/>
          <a:ext cx="872160" cy="116288"/>
        </a:xfrm>
        <a:prstGeom prst="trapezoid">
          <a:avLst>
            <a:gd name="adj" fmla="val 75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39844" y="465152"/>
        <a:ext cx="566904" cy="116288"/>
      </dsp:txXfrm>
    </dsp:sp>
    <dsp:sp modelId="{7A382DB6-A645-E94A-97BC-22B1CDCE7212}">
      <dsp:nvSpPr>
        <dsp:cNvPr id="0" name=""/>
        <dsp:cNvSpPr/>
      </dsp:nvSpPr>
      <dsp:spPr>
        <a:xfrm>
          <a:off x="0" y="581440"/>
          <a:ext cx="1046593" cy="116288"/>
        </a:xfrm>
        <a:prstGeom prst="trapezoid">
          <a:avLst>
            <a:gd name="adj" fmla="val 75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83153" y="581440"/>
        <a:ext cx="680285" cy="116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1/21/22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E3EE5-E7E2-054D-BCB7-1EC9050D355C}" type="datetimeFigureOut">
              <a:rPr lang="en-NL" smtClean="0"/>
              <a:t>21/01/2022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68A43-3AC8-A84F-8B5B-CC1BF111DE8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4524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same definition, but visualized. </a:t>
            </a:r>
          </a:p>
          <a:p>
            <a:r>
              <a:rPr lang="en-US"/>
              <a:t>Examples of online learning activities</a:t>
            </a:r>
          </a:p>
          <a:p>
            <a:r>
              <a:rPr lang="en-US"/>
              <a:t>Examples of face to face learning activities</a:t>
            </a:r>
          </a:p>
          <a:p>
            <a:r>
              <a:rPr lang="en-US"/>
              <a:t>Examples of integration, and why that’s key.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13E077-5421-A943-8A06-D830841542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4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This</a:t>
            </a:r>
            <a:r>
              <a:rPr lang="en-US" b="0" baseline="0" dirty="0"/>
              <a:t> material is freely available on internet.</a:t>
            </a:r>
          </a:p>
          <a:p>
            <a:r>
              <a:rPr lang="en-US" b="0" baseline="0" dirty="0"/>
              <a:t>You can use this.</a:t>
            </a:r>
          </a:p>
          <a:p>
            <a:r>
              <a:rPr lang="en-US" b="0" baseline="0" dirty="0"/>
              <a:t>We can help you find materials for your own course.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2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46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blended learning &amp; learning activities</a:t>
            </a:r>
          </a:p>
          <a:p>
            <a:r>
              <a:rPr lang="en-US" baseline="0" dirty="0"/>
              <a:t>1. Online components</a:t>
            </a:r>
          </a:p>
          <a:p>
            <a:r>
              <a:rPr lang="en-US" baseline="0" dirty="0"/>
              <a:t>2. Face 2 face components</a:t>
            </a:r>
          </a:p>
          <a:p>
            <a:r>
              <a:rPr lang="en-US" baseline="0" dirty="0"/>
              <a:t>3. Time</a:t>
            </a:r>
          </a:p>
          <a:p>
            <a:r>
              <a:rPr lang="en-US" baseline="0" dirty="0"/>
              <a:t>4. Activities. In this case online activities. Students need to Watch, Read and do a quiz</a:t>
            </a:r>
          </a:p>
          <a:p>
            <a:r>
              <a:rPr lang="en-US" baseline="0" dirty="0"/>
              <a:t>5. Offline activities. They did the preparation at home. In the lecture they're going to discuss the quiz. </a:t>
            </a:r>
          </a:p>
          <a:p>
            <a:r>
              <a:rPr lang="en-US" baseline="0" dirty="0"/>
              <a:t>6. Go home, online activities</a:t>
            </a:r>
          </a:p>
          <a:p>
            <a:r>
              <a:rPr lang="en-US" baseline="0" dirty="0"/>
              <a:t>7. Next lecture, discussion &amp; </a:t>
            </a:r>
            <a:r>
              <a:rPr lang="en-US" baseline="0" dirty="0" err="1"/>
              <a:t>indepth</a:t>
            </a:r>
            <a:r>
              <a:rPr lang="en-US" baseline="0" dirty="0"/>
              <a:t> lecture</a:t>
            </a:r>
          </a:p>
          <a:p>
            <a:r>
              <a:rPr lang="en-US" baseline="0" dirty="0"/>
              <a:t>8. Wave --&gt; Activities follow upon each other. What they do at home/online is the input for the f2f meeting</a:t>
            </a:r>
          </a:p>
          <a:p>
            <a:r>
              <a:rPr lang="en-US" baseline="0" dirty="0"/>
              <a:t>This is called the wave,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29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b="0" dirty="0"/>
              <a:t>Teacher asks a question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Students vote </a:t>
            </a:r>
            <a:r>
              <a:rPr lang="en-US" b="0" dirty="0" err="1"/>
              <a:t>individualy</a:t>
            </a:r>
            <a:endParaRPr lang="en-US" b="0" dirty="0"/>
          </a:p>
          <a:p>
            <a:pPr marL="228600" indent="-228600">
              <a:buFont typeface="+mj-lt"/>
              <a:buAutoNum type="arabicPeriod"/>
            </a:pPr>
            <a:r>
              <a:rPr lang="en-US" b="0" dirty="0"/>
              <a:t>Teachers sees the result, but doesn’t share it with the students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0" dirty="0"/>
              <a:t>If all students have the right answer: shortly explain and go to the next activity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0" dirty="0"/>
              <a:t>If none of the students have the right answer: revisit the concept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b="0" dirty="0"/>
              <a:t>If some of the students have the right answer: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dirty="0"/>
              <a:t>Let the students discuss with their neighbors. They need to convince them of their answer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dirty="0"/>
              <a:t>Students need to vote again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b="0" dirty="0"/>
              <a:t>The results are usually better. Explain the right answer and go to the next activity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26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69D9D-5431-994A-8E93-C1386E6217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55159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blended learning &amp; learning activities</a:t>
            </a:r>
          </a:p>
          <a:p>
            <a:r>
              <a:rPr lang="en-US" baseline="0" dirty="0"/>
              <a:t>1. Online components</a:t>
            </a:r>
          </a:p>
          <a:p>
            <a:r>
              <a:rPr lang="en-US" baseline="0" dirty="0"/>
              <a:t>2. Face 2 face components</a:t>
            </a:r>
          </a:p>
          <a:p>
            <a:r>
              <a:rPr lang="en-US" baseline="0" dirty="0"/>
              <a:t>3. Time</a:t>
            </a:r>
          </a:p>
          <a:p>
            <a:r>
              <a:rPr lang="en-US" baseline="0" dirty="0"/>
              <a:t>4. Activities. In this case online activities. Students need to Watch, Read and do a quiz</a:t>
            </a:r>
          </a:p>
          <a:p>
            <a:r>
              <a:rPr lang="en-US" baseline="0" dirty="0"/>
              <a:t>5. Offline activities. They did the preparation at home. In the lecture they're going to discuss the quiz. </a:t>
            </a:r>
          </a:p>
          <a:p>
            <a:r>
              <a:rPr lang="en-US" baseline="0" dirty="0"/>
              <a:t>6. Go home, online activities</a:t>
            </a:r>
          </a:p>
          <a:p>
            <a:r>
              <a:rPr lang="en-US" baseline="0" dirty="0"/>
              <a:t>7. Next lecture, discussion &amp; </a:t>
            </a:r>
            <a:r>
              <a:rPr lang="en-US" baseline="0" dirty="0" err="1"/>
              <a:t>indepth</a:t>
            </a:r>
            <a:r>
              <a:rPr lang="en-US" baseline="0" dirty="0"/>
              <a:t> lecture</a:t>
            </a:r>
          </a:p>
          <a:p>
            <a:r>
              <a:rPr lang="en-US" baseline="0" dirty="0"/>
              <a:t>8. Wave --&gt; Activities follow upon each other. What they do at home/online is the input for the f2f meeting</a:t>
            </a:r>
          </a:p>
          <a:p>
            <a:r>
              <a:rPr lang="en-US" baseline="0" dirty="0"/>
              <a:t>This is called the wave,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87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This</a:t>
            </a:r>
            <a:r>
              <a:rPr lang="en-US" b="0" baseline="0" dirty="0"/>
              <a:t> material is freely available on internet.</a:t>
            </a:r>
          </a:p>
          <a:p>
            <a:r>
              <a:rPr lang="en-US" b="0" baseline="0" dirty="0"/>
              <a:t>You can use this.</a:t>
            </a:r>
          </a:p>
          <a:p>
            <a:r>
              <a:rPr lang="en-US" b="0" baseline="0" dirty="0"/>
              <a:t>We can help you find materials for your own course.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284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69D9D-5431-994A-8E93-C1386E6217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2431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blended learning &amp; learning activities</a:t>
            </a:r>
          </a:p>
          <a:p>
            <a:r>
              <a:rPr lang="en-US" baseline="0" dirty="0"/>
              <a:t>1. Online components</a:t>
            </a:r>
          </a:p>
          <a:p>
            <a:r>
              <a:rPr lang="en-US" baseline="0" dirty="0"/>
              <a:t>2. Face 2 face components</a:t>
            </a:r>
          </a:p>
          <a:p>
            <a:r>
              <a:rPr lang="en-US" baseline="0" dirty="0"/>
              <a:t>3. Time</a:t>
            </a:r>
          </a:p>
          <a:p>
            <a:r>
              <a:rPr lang="en-US" baseline="0" dirty="0"/>
              <a:t>4. Activities. In this case online activities. Students need to Watch, Read and do a quiz</a:t>
            </a:r>
          </a:p>
          <a:p>
            <a:r>
              <a:rPr lang="en-US" baseline="0" dirty="0"/>
              <a:t>5. Offline activities. They did the preparation at home. In the lecture they're going to discuss the quiz. </a:t>
            </a:r>
          </a:p>
          <a:p>
            <a:r>
              <a:rPr lang="en-US" baseline="0" dirty="0"/>
              <a:t>6. Go home, online activities</a:t>
            </a:r>
          </a:p>
          <a:p>
            <a:r>
              <a:rPr lang="en-US" baseline="0" dirty="0"/>
              <a:t>7. Next lecture, discussion &amp; </a:t>
            </a:r>
            <a:r>
              <a:rPr lang="en-US" baseline="0" dirty="0" err="1"/>
              <a:t>indepth</a:t>
            </a:r>
            <a:r>
              <a:rPr lang="en-US" baseline="0" dirty="0"/>
              <a:t> lecture</a:t>
            </a:r>
          </a:p>
          <a:p>
            <a:r>
              <a:rPr lang="en-US" baseline="0" dirty="0"/>
              <a:t>8. Wave --&gt; Activities follow upon each other. What they do at home/online is the input for the f2f meeting</a:t>
            </a:r>
          </a:p>
          <a:p>
            <a:r>
              <a:rPr lang="en-US" baseline="0" dirty="0"/>
              <a:t>This is called the wave,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C69D9D-5431-994A-8E93-C1386E62171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937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B18A9-5FF9-1446-9ACF-A0CD8134F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250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Before we can answer that question we need to determine what BL is. This is a definition……</a:t>
            </a:r>
          </a:p>
          <a:p>
            <a:endParaRPr lang="en-US"/>
          </a:p>
          <a:p>
            <a:r>
              <a:rPr lang="en-US"/>
              <a:t>It’s the definition of the embed project we’re participating in. The goal is to create a maturity model for blended learning and education. So check it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27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B18A9-5FF9-1446-9ACF-A0CD8134F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0295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B18A9-5FF9-1446-9ACF-A0CD8134FA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222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I’d like to end with</a:t>
            </a:r>
            <a:r>
              <a:rPr lang="en-US" baseline="0" dirty="0"/>
              <a:t> a quote from Salman Khan (Khan Academy)</a:t>
            </a:r>
          </a:p>
          <a:p>
            <a:endParaRPr lang="en-US" baseline="0" dirty="0"/>
          </a:p>
          <a:p>
            <a:r>
              <a:rPr lang="en-US" baseline="0" dirty="0"/>
              <a:t>“The most valuable time is the time with our students”</a:t>
            </a:r>
          </a:p>
          <a:p>
            <a:endParaRPr lang="en-US" baseline="0" dirty="0"/>
          </a:p>
          <a:p>
            <a:r>
              <a:rPr lang="en-US" baseline="0" dirty="0"/>
              <a:t>Let’s try to use it as good as possible.</a:t>
            </a:r>
          </a:p>
          <a:p>
            <a:r>
              <a:rPr lang="en-US" baseline="0" dirty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882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868A43-3AC8-A84F-8B5B-CC1BF111DE87}" type="slidenum">
              <a:rPr lang="en-NL" smtClean="0"/>
              <a:t>48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49941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Nadruk</a:t>
            </a:r>
            <a:r>
              <a:rPr lang="en-US" dirty="0"/>
              <a:t> </a:t>
            </a:r>
            <a:r>
              <a:rPr lang="en-US" dirty="0" err="1"/>
              <a:t>leggen</a:t>
            </a:r>
            <a:r>
              <a:rPr lang="en-US" dirty="0"/>
              <a:t> op </a:t>
            </a:r>
            <a:r>
              <a:rPr lang="en-US" dirty="0" err="1"/>
              <a:t>integratie</a:t>
            </a:r>
            <a:r>
              <a:rPr lang="en-US" dirty="0"/>
              <a:t>. </a:t>
            </a:r>
            <a:r>
              <a:rPr lang="en-US" dirty="0" err="1"/>
              <a:t>Dit</a:t>
            </a:r>
            <a:r>
              <a:rPr lang="en-US" dirty="0"/>
              <a:t> is het </a:t>
            </a:r>
            <a:r>
              <a:rPr lang="en-US" dirty="0" err="1"/>
              <a:t>belangrijkste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goede</a:t>
            </a:r>
            <a:r>
              <a:rPr lang="en-US" dirty="0"/>
              <a:t> blend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B18A9-5FF9-1446-9ACF-A0CD8134FA8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11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8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blended learning &amp; learning activities</a:t>
            </a:r>
          </a:p>
          <a:p>
            <a:r>
              <a:rPr lang="en-US" baseline="0" dirty="0"/>
              <a:t>1. Online components</a:t>
            </a:r>
          </a:p>
          <a:p>
            <a:r>
              <a:rPr lang="en-US" baseline="0" dirty="0"/>
              <a:t>2. Face 2 face components</a:t>
            </a:r>
          </a:p>
          <a:p>
            <a:r>
              <a:rPr lang="en-US" baseline="0" dirty="0"/>
              <a:t>3. Time</a:t>
            </a:r>
          </a:p>
          <a:p>
            <a:r>
              <a:rPr lang="en-US" baseline="0" dirty="0"/>
              <a:t>4. Activities. In this case online activities. Students need to Watch, Read and do a quiz</a:t>
            </a:r>
          </a:p>
          <a:p>
            <a:r>
              <a:rPr lang="en-US" baseline="0" dirty="0"/>
              <a:t>5. Offline activities. They did the preparation at home. In the lecture they're going to discuss the quiz. </a:t>
            </a:r>
          </a:p>
          <a:p>
            <a:r>
              <a:rPr lang="en-US" baseline="0" dirty="0"/>
              <a:t>6. Go home, online activities</a:t>
            </a:r>
          </a:p>
          <a:p>
            <a:r>
              <a:rPr lang="en-US" baseline="0" dirty="0"/>
              <a:t>7. Next lecture, discussion &amp; </a:t>
            </a:r>
            <a:r>
              <a:rPr lang="en-US" baseline="0" dirty="0" err="1"/>
              <a:t>indepth</a:t>
            </a:r>
            <a:r>
              <a:rPr lang="en-US" baseline="0" dirty="0"/>
              <a:t> lecture</a:t>
            </a:r>
          </a:p>
          <a:p>
            <a:r>
              <a:rPr lang="en-US" baseline="0" dirty="0"/>
              <a:t>8. Wave --&gt; Activities follow upon each other. What they do at home/online is the input for the f2f meeting</a:t>
            </a:r>
          </a:p>
          <a:p>
            <a:r>
              <a:rPr lang="en-US" baseline="0" dirty="0"/>
              <a:t>This is called the wave,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6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34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Model</a:t>
            </a:r>
            <a:r>
              <a:rPr lang="en-US" baseline="0" dirty="0"/>
              <a:t> for blended learning &amp; learning activities</a:t>
            </a:r>
          </a:p>
          <a:p>
            <a:r>
              <a:rPr lang="en-US" baseline="0" dirty="0"/>
              <a:t>1. Online components</a:t>
            </a:r>
          </a:p>
          <a:p>
            <a:r>
              <a:rPr lang="en-US" baseline="0" dirty="0"/>
              <a:t>2. Face 2 face components</a:t>
            </a:r>
          </a:p>
          <a:p>
            <a:r>
              <a:rPr lang="en-US" baseline="0" dirty="0"/>
              <a:t>3. Time</a:t>
            </a:r>
          </a:p>
          <a:p>
            <a:r>
              <a:rPr lang="en-US" baseline="0" dirty="0"/>
              <a:t>4. Activities. In this case online activities. Students need to Watch, Read and do a quiz</a:t>
            </a:r>
          </a:p>
          <a:p>
            <a:r>
              <a:rPr lang="en-US" baseline="0" dirty="0"/>
              <a:t>5. Offline activities. They did the preparation at home. In the lecture they're going to discuss the quiz. </a:t>
            </a:r>
          </a:p>
          <a:p>
            <a:r>
              <a:rPr lang="en-US" baseline="0" dirty="0"/>
              <a:t>6. Go home, online activities</a:t>
            </a:r>
          </a:p>
          <a:p>
            <a:r>
              <a:rPr lang="en-US" baseline="0" dirty="0"/>
              <a:t>7. Next lecture, discussion &amp; </a:t>
            </a:r>
            <a:r>
              <a:rPr lang="en-US" baseline="0" dirty="0" err="1"/>
              <a:t>indepth</a:t>
            </a:r>
            <a:r>
              <a:rPr lang="en-US" baseline="0" dirty="0"/>
              <a:t> lecture</a:t>
            </a:r>
          </a:p>
          <a:p>
            <a:r>
              <a:rPr lang="en-US" baseline="0" dirty="0"/>
              <a:t>8. Wave --&gt; Activities follow upon each other. What they do at home/online is the input for the f2f meeting</a:t>
            </a:r>
          </a:p>
          <a:p>
            <a:r>
              <a:rPr lang="en-US" baseline="0" dirty="0"/>
              <a:t>This is called the wave,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91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This</a:t>
            </a:r>
            <a:r>
              <a:rPr lang="en-US" b="0" baseline="0" dirty="0"/>
              <a:t> material is freely available on internet.</a:t>
            </a:r>
          </a:p>
          <a:p>
            <a:r>
              <a:rPr lang="en-US" b="0" baseline="0" dirty="0"/>
              <a:t>You can use this.</a:t>
            </a:r>
          </a:p>
          <a:p>
            <a:r>
              <a:rPr lang="en-US" b="0" baseline="0" dirty="0"/>
              <a:t>We can help you find materials for your own course.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347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This</a:t>
            </a:r>
            <a:r>
              <a:rPr lang="en-US" b="0" baseline="0" dirty="0"/>
              <a:t> material is freely available on internet.</a:t>
            </a:r>
          </a:p>
          <a:p>
            <a:r>
              <a:rPr lang="en-US" b="0" baseline="0" dirty="0"/>
              <a:t>You can use this.</a:t>
            </a:r>
          </a:p>
          <a:p>
            <a:r>
              <a:rPr lang="en-US" b="0" baseline="0" dirty="0"/>
              <a:t>We can help you find materials for your own course.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69D9D-5431-994A-8E93-C1386E62171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75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unsplash.com/photos/UOltHXPAoyA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terovesalainen-809550/?utm_source=link-attribution&amp;utm_medium=referral&amp;utm_campaign=image&amp;utm_content=2123969" TargetMode="Externa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pixabay.com/?utm_source=link-attribution&amp;utm_medium=referral&amp;utm_campaign=image&amp;utm_content=2123969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7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023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94200"/>
            <a:ext cx="91440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1268C8-9395-3940-A78E-07CF6FDCFC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C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8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108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9985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CB613-5547-9345-B4F4-D29BE831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1"/>
          </a:xfrm>
          <a:prstGeom prst="rect">
            <a:avLst/>
          </a:prstGeom>
        </p:spPr>
      </p:pic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ED21836-0512-6449-8903-3870D448E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AC5312-45EB-F647-B390-ECC7F8EF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830158" y="3832180"/>
            <a:ext cx="232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2E84B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Photo by Bilal O. on </a:t>
            </a:r>
            <a:r>
              <a:rPr lang="en-US" sz="1100" dirty="0">
                <a:solidFill>
                  <a:srgbClr val="2E84B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n-US" sz="1100" dirty="0">
              <a:solidFill>
                <a:srgbClr val="2E84B2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00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CB613-5547-9345-B4F4-D29BE8319E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810" y="1708617"/>
            <a:ext cx="2802380" cy="17262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AC5312-45EB-F647-B390-ECC7F8EF3E2E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830158" y="3832180"/>
            <a:ext cx="23294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100" dirty="0">
                <a:solidFill>
                  <a:srgbClr val="2E84B2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Photo by Bilal O. on Unsplash</a:t>
            </a:r>
          </a:p>
        </p:txBody>
      </p:sp>
    </p:spTree>
    <p:extLst>
      <p:ext uri="{BB962C8B-B14F-4D97-AF65-F5344CB8AC3E}">
        <p14:creationId xmlns:p14="http://schemas.microsoft.com/office/powerpoint/2010/main" val="3046942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CC065-6778-B743-A615-C97C937A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CC703-9B68-F84A-986F-9B8207AE78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590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45C6F-EEE3-E54E-ADA4-763B3CAAE62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668255" y="3679174"/>
            <a:ext cx="26532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Image by </a:t>
            </a:r>
            <a:r>
              <a:rPr lang="en-US" sz="1100" dirty="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TeroVesalainen</a:t>
            </a:r>
            <a:r>
              <a:rPr lang="en-US" sz="1100" dirty="0">
                <a:solidFill>
                  <a:srgbClr val="FFFFFF"/>
                </a:solidFill>
              </a:rPr>
              <a:t> from </a:t>
            </a:r>
            <a:r>
              <a:rPr lang="en-US" sz="1100" dirty="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Pixabay</a:t>
            </a:r>
            <a:endParaRPr lang="en-US" sz="1100" dirty="0">
              <a:solidFill>
                <a:srgbClr val="FFFFFF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1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3D0D0FF-15A5-4B45-ABFD-50EF58358C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50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39117AE-7982-5A4A-9E00-78E44C5F3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4512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60175B8-1FC9-3E41-B2B8-F95BEC52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47007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F2409C9-FA51-E44E-97F9-5366053793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136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5BBB151-65BC-364D-8709-92ED5C431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8776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5" name="Picture 3" descr="TU_P5#white.eps">
            <a:extLst>
              <a:ext uri="{FF2B5EF4-FFF2-40B4-BE49-F238E27FC236}">
                <a16:creationId xmlns:a16="http://schemas.microsoft.com/office/drawing/2014/main" id="{C39DB418-105E-EC48-BAF8-549180BF47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B963DB8-F163-004B-AE94-6F87CBE29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9" y="1456981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66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9765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7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4679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38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599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3248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81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341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4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1407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8">
            <a:extLst>
              <a:ext uri="{FF2B5EF4-FFF2-40B4-BE49-F238E27FC236}">
                <a16:creationId xmlns:a16="http://schemas.microsoft.com/office/drawing/2014/main" id="{FD1496D8-B285-8E43-9586-235EFB0A3E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9008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16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CC065-6778-B743-A615-C97C937A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CCC703-9B68-F84A-986F-9B8207AE78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55907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445C6F-EEE3-E54E-ADA4-763B3CAAE62C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7675468" y="3679174"/>
            <a:ext cx="263886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E7EBE6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CC0 Question Mark by </a:t>
            </a:r>
            <a:r>
              <a:rPr lang="en-US" sz="1100" dirty="0" err="1">
                <a:solidFill>
                  <a:srgbClr val="E7EBE6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rPr>
              <a:t>TeroVasalainen</a:t>
            </a:r>
            <a:endParaRPr lang="en-US" sz="1100" dirty="0">
              <a:solidFill>
                <a:srgbClr val="E7EBE6"/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91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893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8915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4035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9231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94200"/>
            <a:ext cx="9144000" cy="749300"/>
          </a:xfrm>
          <a:prstGeom prst="rect">
            <a:avLst/>
          </a:prstGeom>
          <a:solidFill>
            <a:srgbClr val="00A7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6893-543F-814A-BD1E-5EEA22B5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074384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84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2578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3132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6893-543F-814A-BD1E-5EEA22B5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786528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60185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964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30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FF1D-D4DC-EF4D-8CFF-74ED5D888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01B18-BDA4-F94E-92BC-1F03733AC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83CF-3D91-E840-8272-6F51E5D2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F423B-66C8-3340-997D-1777F8E4E4E5}" type="datetimeFigureOut">
              <a:rPr lang="en-US" smtClean="0"/>
              <a:t>1/21/22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7C1D-C95C-5D40-AD09-1BBF48187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9C14D-5596-2A4B-B113-50D0F009B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BC08-E5DA-B64B-B9B6-F8D524275A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577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0729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2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8932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94200"/>
            <a:ext cx="91440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1268C8-9395-3940-A78E-07CF6FDCFC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C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164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92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 userDrawn="1"/>
        </p:nvSpPr>
        <p:spPr bwMode="auto">
          <a:xfrm>
            <a:off x="1556084" y="0"/>
            <a:ext cx="7587916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59735"/>
            <a:ext cx="9144000" cy="2229538"/>
          </a:xfrm>
        </p:spPr>
        <p:txBody>
          <a:bodyPr>
            <a:noAutofit/>
          </a:bodyPr>
          <a:lstStyle>
            <a:lvl1pPr algn="ctr">
              <a:defRPr sz="7200">
                <a:solidFill>
                  <a:schemeClr val="bg1"/>
                </a:solidFill>
                <a:latin typeface="TU Delft-UltraLight" charset="0"/>
                <a:ea typeface="TU Delft-UltraLight" charset="0"/>
                <a:cs typeface="TU Delft-Ultra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679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394200"/>
            <a:ext cx="9144000" cy="749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1268C8-9395-3940-A78E-07CF6FDCFCF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EC5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837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36893-543F-814A-BD1E-5EEA22B55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156841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4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364380-6DF1-0C43-BFA9-4D4A8A1A557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591458" y="1040860"/>
            <a:ext cx="4266099" cy="37748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2772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9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44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Afbeelding 8" descr="TUDelft_LogoZWART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489395"/>
            <a:ext cx="1096715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9" r:id="rId3"/>
    <p:sldLayoutId id="2147483713" r:id="rId4"/>
    <p:sldLayoutId id="2147483736" r:id="rId5"/>
    <p:sldLayoutId id="2147483737" r:id="rId6"/>
    <p:sldLayoutId id="2147483738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A6D6"/>
          </a:solidFill>
          <a:latin typeface="Roboto Slab" pitchFamily="2" charset="0"/>
          <a:ea typeface="Roboto Slab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77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39184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5" r:id="rId2"/>
    <p:sldLayoutId id="2147483696" r:id="rId3"/>
    <p:sldLayoutId id="2147483697" r:id="rId4"/>
    <p:sldLayoutId id="2147483703" r:id="rId5"/>
    <p:sldLayoutId id="2147483705" r:id="rId6"/>
    <p:sldLayoutId id="2147483732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A6D6"/>
          </a:solidFill>
          <a:latin typeface="Roboto Slab" pitchFamily="2" charset="0"/>
          <a:ea typeface="Roboto Slab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49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40" r:id="rId2"/>
    <p:sldLayoutId id="2147483699" r:id="rId3"/>
    <p:sldLayoutId id="2147483693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701" r:id="rId10"/>
    <p:sldLayoutId id="2147483710" r:id="rId11"/>
    <p:sldLayoutId id="2147483711" r:id="rId12"/>
    <p:sldLayoutId id="2147483712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967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709" r:id="rId7"/>
    <p:sldLayoutId id="214748374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7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44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8" descr="TUDelft_LogoZWART.eps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489395"/>
            <a:ext cx="1096715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86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33" r:id="rId6"/>
    <p:sldLayoutId id="2147483734" r:id="rId7"/>
    <p:sldLayoutId id="214748373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774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1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C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624" y="205979"/>
            <a:ext cx="8654293" cy="667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624" y="1040860"/>
            <a:ext cx="8654293" cy="34485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Afbeelding 8" descr="TUDelft_LogoZWART.eps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489395"/>
            <a:ext cx="1096715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4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diagramLayout" Target="../diagrams/layout3.xml"/><Relationship Id="rId7" Type="http://schemas.openxmlformats.org/officeDocument/2006/relationships/image" Target="../media/image2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11" Type="http://schemas.openxmlformats.org/officeDocument/2006/relationships/image" Target="../media/image29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28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38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diagramQuickStyle" Target="../diagrams/quickStyle5.xml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diagramLayout" Target="../diagrams/layout5.xml"/><Relationship Id="rId2" Type="http://schemas.openxmlformats.org/officeDocument/2006/relationships/image" Target="../media/image25.png"/><Relationship Id="rId16" Type="http://schemas.openxmlformats.org/officeDocument/2006/relationships/diagramData" Target="../diagrams/data5.xml"/><Relationship Id="rId20" Type="http://schemas.microsoft.com/office/2007/relationships/diagramDrawing" Target="../diagrams/drawing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diagramColors" Target="../diagrams/colors5.xml"/><Relationship Id="rId4" Type="http://schemas.openxmlformats.org/officeDocument/2006/relationships/image" Target="../media/image27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svg"/><Relationship Id="rId18" Type="http://schemas.openxmlformats.org/officeDocument/2006/relationships/diagramQuickStyle" Target="../diagrams/quickStyle6.xml"/><Relationship Id="rId3" Type="http://schemas.openxmlformats.org/officeDocument/2006/relationships/image" Target="../media/image40.svg"/><Relationship Id="rId7" Type="http://schemas.openxmlformats.org/officeDocument/2006/relationships/image" Target="../media/image30.svg"/><Relationship Id="rId12" Type="http://schemas.openxmlformats.org/officeDocument/2006/relationships/image" Target="../media/image35.png"/><Relationship Id="rId17" Type="http://schemas.openxmlformats.org/officeDocument/2006/relationships/diagramLayout" Target="../diagrams/layout6.xml"/><Relationship Id="rId2" Type="http://schemas.openxmlformats.org/officeDocument/2006/relationships/image" Target="../media/image39.png"/><Relationship Id="rId16" Type="http://schemas.openxmlformats.org/officeDocument/2006/relationships/diagramData" Target="../diagrams/data6.xml"/><Relationship Id="rId20" Type="http://schemas.microsoft.com/office/2007/relationships/diagramDrawing" Target="../diagrams/drawing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42.svg"/><Relationship Id="rId15" Type="http://schemas.openxmlformats.org/officeDocument/2006/relationships/image" Target="../media/image38.svg"/><Relationship Id="rId10" Type="http://schemas.openxmlformats.org/officeDocument/2006/relationships/image" Target="../media/image33.png"/><Relationship Id="rId19" Type="http://schemas.openxmlformats.org/officeDocument/2006/relationships/diagramColors" Target="../diagrams/colors6.xml"/><Relationship Id="rId4" Type="http://schemas.openxmlformats.org/officeDocument/2006/relationships/image" Target="../media/image41.png"/><Relationship Id="rId9" Type="http://schemas.openxmlformats.org/officeDocument/2006/relationships/image" Target="../media/image32.sv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svg"/><Relationship Id="rId3" Type="http://schemas.openxmlformats.org/officeDocument/2006/relationships/image" Target="../media/image52.svg"/><Relationship Id="rId7" Type="http://schemas.openxmlformats.org/officeDocument/2006/relationships/image" Target="../media/image56.svg"/><Relationship Id="rId12" Type="http://schemas.openxmlformats.org/officeDocument/2006/relationships/image" Target="../media/image61.png"/><Relationship Id="rId17" Type="http://schemas.openxmlformats.org/officeDocument/2006/relationships/image" Target="../media/image66.sv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11" Type="http://schemas.openxmlformats.org/officeDocument/2006/relationships/image" Target="../media/image60.svg"/><Relationship Id="rId5" Type="http://schemas.openxmlformats.org/officeDocument/2006/relationships/image" Target="../media/image54.svg"/><Relationship Id="rId15" Type="http://schemas.openxmlformats.org/officeDocument/2006/relationships/image" Target="../media/image64.sv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svg"/><Relationship Id="rId1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18" Type="http://schemas.openxmlformats.org/officeDocument/2006/relationships/image" Target="../media/image77.svg"/><Relationship Id="rId3" Type="http://schemas.openxmlformats.org/officeDocument/2006/relationships/image" Target="../media/image13.png"/><Relationship Id="rId21" Type="http://schemas.openxmlformats.org/officeDocument/2006/relationships/image" Target="../media/image80.png"/><Relationship Id="rId7" Type="http://schemas.openxmlformats.org/officeDocument/2006/relationships/image" Target="../media/image35.png"/><Relationship Id="rId12" Type="http://schemas.openxmlformats.org/officeDocument/2006/relationships/image" Target="../media/image73.sv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svg"/><Relationship Id="rId20" Type="http://schemas.openxmlformats.org/officeDocument/2006/relationships/image" Target="../media/image79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sv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5" Type="http://schemas.openxmlformats.org/officeDocument/2006/relationships/image" Target="../media/image59.png"/><Relationship Id="rId10" Type="http://schemas.openxmlformats.org/officeDocument/2006/relationships/image" Target="../media/image71.svg"/><Relationship Id="rId19" Type="http://schemas.openxmlformats.org/officeDocument/2006/relationships/image" Target="../media/image78.png"/><Relationship Id="rId4" Type="http://schemas.openxmlformats.org/officeDocument/2006/relationships/image" Target="../media/image14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Relationship Id="rId22" Type="http://schemas.openxmlformats.org/officeDocument/2006/relationships/image" Target="../media/image81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3.png"/><Relationship Id="rId3" Type="http://schemas.openxmlformats.org/officeDocument/2006/relationships/image" Target="../media/image13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86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svg"/><Relationship Id="rId11" Type="http://schemas.openxmlformats.org/officeDocument/2006/relationships/image" Target="../media/image80.png"/><Relationship Id="rId5" Type="http://schemas.openxmlformats.org/officeDocument/2006/relationships/image" Target="../media/image35.png"/><Relationship Id="rId15" Type="http://schemas.openxmlformats.org/officeDocument/2006/relationships/image" Target="../media/image85.png"/><Relationship Id="rId10" Type="http://schemas.openxmlformats.org/officeDocument/2006/relationships/image" Target="../media/image79.svg"/><Relationship Id="rId4" Type="http://schemas.openxmlformats.org/officeDocument/2006/relationships/image" Target="../media/image14.svg"/><Relationship Id="rId9" Type="http://schemas.openxmlformats.org/officeDocument/2006/relationships/image" Target="../media/image78.png"/><Relationship Id="rId14" Type="http://schemas.openxmlformats.org/officeDocument/2006/relationships/image" Target="../media/image8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unsplash.com/?utm_source=unsplash&amp;utm_medium=referral&amp;utm_content=creditCopyText" TargetMode="External"/><Relationship Id="rId4" Type="http://schemas.openxmlformats.org/officeDocument/2006/relationships/hyperlink" Target="https://unsplash.com/@jplenio?utm_source=unsplash&amp;utm_medium=referral&amp;utm_content=creditCopyText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13" Type="http://schemas.openxmlformats.org/officeDocument/2006/relationships/image" Target="../media/image74.png"/><Relationship Id="rId18" Type="http://schemas.openxmlformats.org/officeDocument/2006/relationships/image" Target="../media/image77.svg"/><Relationship Id="rId3" Type="http://schemas.openxmlformats.org/officeDocument/2006/relationships/image" Target="../media/image13.png"/><Relationship Id="rId21" Type="http://schemas.openxmlformats.org/officeDocument/2006/relationships/image" Target="../media/image78.png"/><Relationship Id="rId7" Type="http://schemas.openxmlformats.org/officeDocument/2006/relationships/image" Target="../media/image35.png"/><Relationship Id="rId12" Type="http://schemas.openxmlformats.org/officeDocument/2006/relationships/image" Target="../media/image73.svg"/><Relationship Id="rId17" Type="http://schemas.openxmlformats.org/officeDocument/2006/relationships/image" Target="../media/image76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94.svg"/><Relationship Id="rId20" Type="http://schemas.openxmlformats.org/officeDocument/2006/relationships/image" Target="../media/image60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svg"/><Relationship Id="rId11" Type="http://schemas.openxmlformats.org/officeDocument/2006/relationships/image" Target="../media/image72.png"/><Relationship Id="rId24" Type="http://schemas.openxmlformats.org/officeDocument/2006/relationships/image" Target="../media/image81.svg"/><Relationship Id="rId5" Type="http://schemas.openxmlformats.org/officeDocument/2006/relationships/image" Target="../media/image91.png"/><Relationship Id="rId15" Type="http://schemas.openxmlformats.org/officeDocument/2006/relationships/image" Target="../media/image93.png"/><Relationship Id="rId23" Type="http://schemas.openxmlformats.org/officeDocument/2006/relationships/image" Target="../media/image80.png"/><Relationship Id="rId10" Type="http://schemas.openxmlformats.org/officeDocument/2006/relationships/image" Target="../media/image71.svg"/><Relationship Id="rId19" Type="http://schemas.openxmlformats.org/officeDocument/2006/relationships/image" Target="../media/image59.png"/><Relationship Id="rId4" Type="http://schemas.openxmlformats.org/officeDocument/2006/relationships/image" Target="../media/image14.svg"/><Relationship Id="rId9" Type="http://schemas.openxmlformats.org/officeDocument/2006/relationships/image" Target="../media/image70.png"/><Relationship Id="rId14" Type="http://schemas.openxmlformats.org/officeDocument/2006/relationships/image" Target="../media/image75.svg"/><Relationship Id="rId22" Type="http://schemas.openxmlformats.org/officeDocument/2006/relationships/image" Target="../media/image7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svg"/><Relationship Id="rId13" Type="http://schemas.openxmlformats.org/officeDocument/2006/relationships/image" Target="../media/image100.png"/><Relationship Id="rId3" Type="http://schemas.openxmlformats.org/officeDocument/2006/relationships/image" Target="../media/image83.png"/><Relationship Id="rId7" Type="http://schemas.openxmlformats.org/officeDocument/2006/relationships/image" Target="../media/image70.png"/><Relationship Id="rId12" Type="http://schemas.openxmlformats.org/officeDocument/2006/relationships/image" Target="../media/image99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60.svg"/><Relationship Id="rId11" Type="http://schemas.openxmlformats.org/officeDocument/2006/relationships/image" Target="../media/image98.png"/><Relationship Id="rId5" Type="http://schemas.openxmlformats.org/officeDocument/2006/relationships/image" Target="../media/image59.png"/><Relationship Id="rId10" Type="http://schemas.openxmlformats.org/officeDocument/2006/relationships/image" Target="../media/image97.svg"/><Relationship Id="rId4" Type="http://schemas.openxmlformats.org/officeDocument/2006/relationships/image" Target="../media/image95.svg"/><Relationship Id="rId9" Type="http://schemas.openxmlformats.org/officeDocument/2006/relationships/image" Target="../media/image96.png"/><Relationship Id="rId14" Type="http://schemas.openxmlformats.org/officeDocument/2006/relationships/image" Target="../media/image101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tmospheric_physics#/media/File:ShipTracks_MODIS_2005may11.jp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2.jpeg"/><Relationship Id="rId5" Type="http://schemas.openxmlformats.org/officeDocument/2006/relationships/hyperlink" Target="http://creativecommons.org/publicdomain/zero/1.0/" TargetMode="External"/><Relationship Id="rId4" Type="http://schemas.openxmlformats.org/officeDocument/2006/relationships/hyperlink" Target="https://www.nasa.gov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svg"/><Relationship Id="rId13" Type="http://schemas.openxmlformats.org/officeDocument/2006/relationships/image" Target="../media/image104.png"/><Relationship Id="rId3" Type="http://schemas.openxmlformats.org/officeDocument/2006/relationships/image" Target="../media/image13.png"/><Relationship Id="rId7" Type="http://schemas.openxmlformats.org/officeDocument/2006/relationships/image" Target="../media/image59.png"/><Relationship Id="rId12" Type="http://schemas.openxmlformats.org/officeDocument/2006/relationships/image" Target="../media/image8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9.svg"/><Relationship Id="rId11" Type="http://schemas.openxmlformats.org/officeDocument/2006/relationships/image" Target="../media/image80.png"/><Relationship Id="rId5" Type="http://schemas.openxmlformats.org/officeDocument/2006/relationships/image" Target="../media/image35.png"/><Relationship Id="rId10" Type="http://schemas.openxmlformats.org/officeDocument/2006/relationships/image" Target="../media/image84.svg"/><Relationship Id="rId4" Type="http://schemas.openxmlformats.org/officeDocument/2006/relationships/image" Target="../media/image14.svg"/><Relationship Id="rId9" Type="http://schemas.openxmlformats.org/officeDocument/2006/relationships/image" Target="../media/image83.png"/><Relationship Id="rId14" Type="http://schemas.openxmlformats.org/officeDocument/2006/relationships/image" Target="../media/image105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ZDhv5rM9rc?t=2m56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terials_science#/media/File:Pearlite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7.jpeg"/><Relationship Id="rId4" Type="http://schemas.openxmlformats.org/officeDocument/2006/relationships/hyperlink" Target="http://creativecommons.org/publicdomain/zero/1.0/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svg"/><Relationship Id="rId13" Type="http://schemas.openxmlformats.org/officeDocument/2006/relationships/image" Target="../media/image59.png"/><Relationship Id="rId18" Type="http://schemas.openxmlformats.org/officeDocument/2006/relationships/image" Target="../media/image75.svg"/><Relationship Id="rId3" Type="http://schemas.openxmlformats.org/officeDocument/2006/relationships/image" Target="../media/image13.png"/><Relationship Id="rId21" Type="http://schemas.openxmlformats.org/officeDocument/2006/relationships/image" Target="../media/image113.png"/><Relationship Id="rId7" Type="http://schemas.openxmlformats.org/officeDocument/2006/relationships/image" Target="../media/image78.png"/><Relationship Id="rId12" Type="http://schemas.openxmlformats.org/officeDocument/2006/relationships/image" Target="../media/image110.svg"/><Relationship Id="rId17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11.svg"/><Relationship Id="rId20" Type="http://schemas.openxmlformats.org/officeDocument/2006/relationships/image" Target="../media/image112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2.svg"/><Relationship Id="rId11" Type="http://schemas.openxmlformats.org/officeDocument/2006/relationships/image" Target="../media/image109.png"/><Relationship Id="rId5" Type="http://schemas.openxmlformats.org/officeDocument/2006/relationships/image" Target="../media/image91.png"/><Relationship Id="rId15" Type="http://schemas.openxmlformats.org/officeDocument/2006/relationships/image" Target="../media/image76.png"/><Relationship Id="rId10" Type="http://schemas.openxmlformats.org/officeDocument/2006/relationships/image" Target="../media/image81.svg"/><Relationship Id="rId19" Type="http://schemas.openxmlformats.org/officeDocument/2006/relationships/image" Target="../media/image37.png"/><Relationship Id="rId4" Type="http://schemas.openxmlformats.org/officeDocument/2006/relationships/image" Target="../media/image14.svg"/><Relationship Id="rId9" Type="http://schemas.openxmlformats.org/officeDocument/2006/relationships/image" Target="../media/image80.png"/><Relationship Id="rId14" Type="http://schemas.openxmlformats.org/officeDocument/2006/relationships/image" Target="../media/image103.svg"/><Relationship Id="rId22" Type="http://schemas.openxmlformats.org/officeDocument/2006/relationships/image" Target="../media/image114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3.png"/><Relationship Id="rId18" Type="http://schemas.openxmlformats.org/officeDocument/2006/relationships/image" Target="../media/image126.svg"/><Relationship Id="rId26" Type="http://schemas.openxmlformats.org/officeDocument/2006/relationships/image" Target="../media/image131.svg"/><Relationship Id="rId39" Type="http://schemas.openxmlformats.org/officeDocument/2006/relationships/image" Target="../media/image141.png"/><Relationship Id="rId21" Type="http://schemas.openxmlformats.org/officeDocument/2006/relationships/image" Target="../media/image59.png"/><Relationship Id="rId34" Type="http://schemas.openxmlformats.org/officeDocument/2006/relationships/image" Target="../media/image75.svg"/><Relationship Id="rId42" Type="http://schemas.openxmlformats.org/officeDocument/2006/relationships/image" Target="../media/image114.svg"/><Relationship Id="rId47" Type="http://schemas.openxmlformats.org/officeDocument/2006/relationships/image" Target="../media/image35.png"/><Relationship Id="rId50" Type="http://schemas.openxmlformats.org/officeDocument/2006/relationships/image" Target="../media/image148.sv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24.svg"/><Relationship Id="rId29" Type="http://schemas.openxmlformats.org/officeDocument/2006/relationships/image" Target="../media/image134.png"/><Relationship Id="rId11" Type="http://schemas.openxmlformats.org/officeDocument/2006/relationships/image" Target="../media/image121.png"/><Relationship Id="rId24" Type="http://schemas.openxmlformats.org/officeDocument/2006/relationships/image" Target="../media/image129.svg"/><Relationship Id="rId32" Type="http://schemas.openxmlformats.org/officeDocument/2006/relationships/image" Target="../media/image136.svg"/><Relationship Id="rId37" Type="http://schemas.openxmlformats.org/officeDocument/2006/relationships/image" Target="../media/image139.png"/><Relationship Id="rId40" Type="http://schemas.openxmlformats.org/officeDocument/2006/relationships/image" Target="../media/image142.svg"/><Relationship Id="rId45" Type="http://schemas.openxmlformats.org/officeDocument/2006/relationships/image" Target="../media/image145.png"/><Relationship Id="rId5" Type="http://schemas.openxmlformats.org/officeDocument/2006/relationships/image" Target="../media/image76.png"/><Relationship Id="rId15" Type="http://schemas.openxmlformats.org/officeDocument/2006/relationships/image" Target="../media/image123.png"/><Relationship Id="rId23" Type="http://schemas.openxmlformats.org/officeDocument/2006/relationships/image" Target="../media/image37.png"/><Relationship Id="rId28" Type="http://schemas.openxmlformats.org/officeDocument/2006/relationships/image" Target="../media/image133.svg"/><Relationship Id="rId36" Type="http://schemas.openxmlformats.org/officeDocument/2006/relationships/image" Target="../media/image138.svg"/><Relationship Id="rId49" Type="http://schemas.openxmlformats.org/officeDocument/2006/relationships/image" Target="../media/image147.png"/><Relationship Id="rId10" Type="http://schemas.openxmlformats.org/officeDocument/2006/relationships/image" Target="../media/image120.svg"/><Relationship Id="rId19" Type="http://schemas.openxmlformats.org/officeDocument/2006/relationships/image" Target="../media/image127.png"/><Relationship Id="rId31" Type="http://schemas.openxmlformats.org/officeDocument/2006/relationships/image" Target="../media/image91.png"/><Relationship Id="rId44" Type="http://schemas.openxmlformats.org/officeDocument/2006/relationships/image" Target="../media/image144.svg"/><Relationship Id="rId4" Type="http://schemas.openxmlformats.org/officeDocument/2006/relationships/image" Target="../media/image117.svg"/><Relationship Id="rId9" Type="http://schemas.openxmlformats.org/officeDocument/2006/relationships/image" Target="../media/image119.png"/><Relationship Id="rId14" Type="http://schemas.openxmlformats.org/officeDocument/2006/relationships/image" Target="../media/image94.svg"/><Relationship Id="rId22" Type="http://schemas.openxmlformats.org/officeDocument/2006/relationships/image" Target="../media/image60.svg"/><Relationship Id="rId27" Type="http://schemas.openxmlformats.org/officeDocument/2006/relationships/image" Target="../media/image132.png"/><Relationship Id="rId30" Type="http://schemas.openxmlformats.org/officeDocument/2006/relationships/image" Target="../media/image135.svg"/><Relationship Id="rId35" Type="http://schemas.openxmlformats.org/officeDocument/2006/relationships/image" Target="../media/image137.png"/><Relationship Id="rId43" Type="http://schemas.openxmlformats.org/officeDocument/2006/relationships/image" Target="../media/image143.png"/><Relationship Id="rId48" Type="http://schemas.openxmlformats.org/officeDocument/2006/relationships/image" Target="../media/image69.svg"/><Relationship Id="rId8" Type="http://schemas.openxmlformats.org/officeDocument/2006/relationships/image" Target="../media/image95.svg"/><Relationship Id="rId3" Type="http://schemas.openxmlformats.org/officeDocument/2006/relationships/image" Target="../media/image104.png"/><Relationship Id="rId12" Type="http://schemas.openxmlformats.org/officeDocument/2006/relationships/image" Target="../media/image122.svg"/><Relationship Id="rId17" Type="http://schemas.openxmlformats.org/officeDocument/2006/relationships/image" Target="../media/image125.png"/><Relationship Id="rId25" Type="http://schemas.openxmlformats.org/officeDocument/2006/relationships/image" Target="../media/image130.png"/><Relationship Id="rId33" Type="http://schemas.openxmlformats.org/officeDocument/2006/relationships/image" Target="../media/image74.png"/><Relationship Id="rId38" Type="http://schemas.openxmlformats.org/officeDocument/2006/relationships/image" Target="../media/image140.svg"/><Relationship Id="rId46" Type="http://schemas.openxmlformats.org/officeDocument/2006/relationships/image" Target="../media/image146.svg"/><Relationship Id="rId20" Type="http://schemas.openxmlformats.org/officeDocument/2006/relationships/image" Target="../media/image128.svg"/><Relationship Id="rId41" Type="http://schemas.openxmlformats.org/officeDocument/2006/relationships/image" Target="../media/image11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7.sv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2.svg"/><Relationship Id="rId5" Type="http://schemas.openxmlformats.org/officeDocument/2006/relationships/image" Target="../media/image151.png"/><Relationship Id="rId4" Type="http://schemas.openxmlformats.org/officeDocument/2006/relationships/image" Target="../media/image150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svg"/><Relationship Id="rId3" Type="http://schemas.openxmlformats.org/officeDocument/2006/relationships/image" Target="../media/image153.png"/><Relationship Id="rId7" Type="http://schemas.openxmlformats.org/officeDocument/2006/relationships/image" Target="../media/image157.png"/><Relationship Id="rId12" Type="http://schemas.openxmlformats.org/officeDocument/2006/relationships/image" Target="../media/image162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6.svg"/><Relationship Id="rId11" Type="http://schemas.openxmlformats.org/officeDocument/2006/relationships/image" Target="../media/image161.png"/><Relationship Id="rId5" Type="http://schemas.openxmlformats.org/officeDocument/2006/relationships/image" Target="../media/image155.png"/><Relationship Id="rId10" Type="http://schemas.openxmlformats.org/officeDocument/2006/relationships/image" Target="../media/image160.svg"/><Relationship Id="rId4" Type="http://schemas.openxmlformats.org/officeDocument/2006/relationships/image" Target="../media/image154.svg"/><Relationship Id="rId9" Type="http://schemas.openxmlformats.org/officeDocument/2006/relationships/image" Target="../media/image159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67.svg"/><Relationship Id="rId5" Type="http://schemas.openxmlformats.org/officeDocument/2006/relationships/image" Target="../media/image166.png"/><Relationship Id="rId4" Type="http://schemas.openxmlformats.org/officeDocument/2006/relationships/image" Target="../media/image16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bed.eadtu.e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AC7A0-6CC1-2843-91D7-26CA9C395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8" y="1456981"/>
            <a:ext cx="7998863" cy="2229538"/>
          </a:xfrm>
        </p:spPr>
        <p:txBody>
          <a:bodyPr/>
          <a:lstStyle/>
          <a:p>
            <a:r>
              <a:rPr lang="en-NL" dirty="0"/>
              <a:t>Blending your education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CCCBE8-9807-4F4A-B7EE-9D07C31B50CE}"/>
              </a:ext>
            </a:extLst>
          </p:cNvPr>
          <p:cNvGrpSpPr/>
          <p:nvPr/>
        </p:nvGrpSpPr>
        <p:grpSpPr>
          <a:xfrm>
            <a:off x="8276095" y="164348"/>
            <a:ext cx="729930" cy="342677"/>
            <a:chOff x="8415580" y="102355"/>
            <a:chExt cx="613464" cy="288000"/>
          </a:xfrm>
          <a:solidFill>
            <a:srgbClr val="2E84B2"/>
          </a:solidFill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9F95DF2B-CFA7-DD4A-A656-DA2F736A1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741044" y="102355"/>
              <a:ext cx="288000" cy="288000"/>
            </a:xfrm>
            <a:prstGeom prst="rect">
              <a:avLst/>
            </a:prstGeom>
          </p:spPr>
        </p:pic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4B239AF-74BC-5E42-9BE8-EA2E51452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415580" y="102355"/>
              <a:ext cx="288000" cy="28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21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91B94-60F8-174A-BFC0-D784E227C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854" y="2237818"/>
            <a:ext cx="8654293" cy="667864"/>
          </a:xfrm>
        </p:spPr>
        <p:txBody>
          <a:bodyPr>
            <a:noAutofit/>
          </a:bodyPr>
          <a:lstStyle/>
          <a:p>
            <a:r>
              <a:rPr lang="en-NL" sz="4400" dirty="0">
                <a:solidFill>
                  <a:schemeClr val="accent2"/>
                </a:solidFill>
              </a:rPr>
              <a:t>How does it fit?</a:t>
            </a:r>
          </a:p>
        </p:txBody>
      </p:sp>
    </p:spTree>
    <p:extLst>
      <p:ext uri="{BB962C8B-B14F-4D97-AF65-F5344CB8AC3E}">
        <p14:creationId xmlns:p14="http://schemas.microsoft.com/office/powerpoint/2010/main" val="358243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487CA6-4399-F149-9B9D-C11AF24BB196}"/>
              </a:ext>
            </a:extLst>
          </p:cNvPr>
          <p:cNvGrpSpPr/>
          <p:nvPr/>
        </p:nvGrpSpPr>
        <p:grpSpPr>
          <a:xfrm>
            <a:off x="2497271" y="730321"/>
            <a:ext cx="4224780" cy="3682858"/>
            <a:chOff x="2468214" y="457999"/>
            <a:chExt cx="4224780" cy="3682858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3D3FC056-0ABD-D445-9E4A-9BDCF5F204B0}"/>
                </a:ext>
              </a:extLst>
            </p:cNvPr>
            <p:cNvSpPr/>
            <p:nvPr/>
          </p:nvSpPr>
          <p:spPr>
            <a:xfrm>
              <a:off x="3175671" y="1057582"/>
              <a:ext cx="2805734" cy="241873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27C68D-B37F-2B4C-B82E-955656BA5AF3}"/>
                </a:ext>
              </a:extLst>
            </p:cNvPr>
            <p:cNvSpPr/>
            <p:nvPr/>
          </p:nvSpPr>
          <p:spPr>
            <a:xfrm>
              <a:off x="246821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D0A73B-670D-7F4A-B51B-2BFE10E83A21}"/>
                </a:ext>
              </a:extLst>
            </p:cNvPr>
            <p:cNvSpPr/>
            <p:nvPr/>
          </p:nvSpPr>
          <p:spPr>
            <a:xfrm>
              <a:off x="528859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10D7D7-D328-EE4F-ABAD-FF144466A563}"/>
                </a:ext>
              </a:extLst>
            </p:cNvPr>
            <p:cNvSpPr/>
            <p:nvPr/>
          </p:nvSpPr>
          <p:spPr>
            <a:xfrm>
              <a:off x="3913999" y="45799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A29F469-68E0-A244-B567-DEB6E535526D}"/>
                </a:ext>
              </a:extLst>
            </p:cNvPr>
            <p:cNvSpPr txBox="1"/>
            <p:nvPr/>
          </p:nvSpPr>
          <p:spPr>
            <a:xfrm>
              <a:off x="3955768" y="937872"/>
              <a:ext cx="126188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Objectives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6E6BBE-D43B-DA4B-B990-FA204725F18E}"/>
                </a:ext>
              </a:extLst>
            </p:cNvPr>
            <p:cNvSpPr txBox="1"/>
            <p:nvPr/>
          </p:nvSpPr>
          <p:spPr>
            <a:xfrm>
              <a:off x="5251574" y="3287351"/>
              <a:ext cx="14414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B05846-143B-8943-91FB-D65C34406A0F}"/>
                </a:ext>
              </a:extLst>
            </p:cNvPr>
            <p:cNvSpPr txBox="1"/>
            <p:nvPr/>
          </p:nvSpPr>
          <p:spPr>
            <a:xfrm>
              <a:off x="2585166" y="3287351"/>
              <a:ext cx="1095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970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34733508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9644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487CA6-4399-F149-9B9D-C11AF24BB196}"/>
              </a:ext>
            </a:extLst>
          </p:cNvPr>
          <p:cNvGrpSpPr/>
          <p:nvPr/>
        </p:nvGrpSpPr>
        <p:grpSpPr>
          <a:xfrm>
            <a:off x="2497271" y="730321"/>
            <a:ext cx="4224780" cy="3682858"/>
            <a:chOff x="2468214" y="457999"/>
            <a:chExt cx="4224780" cy="3682858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3D3FC056-0ABD-D445-9E4A-9BDCF5F204B0}"/>
                </a:ext>
              </a:extLst>
            </p:cNvPr>
            <p:cNvSpPr/>
            <p:nvPr/>
          </p:nvSpPr>
          <p:spPr>
            <a:xfrm>
              <a:off x="3175671" y="1057582"/>
              <a:ext cx="2805734" cy="241873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27C68D-B37F-2B4C-B82E-955656BA5AF3}"/>
                </a:ext>
              </a:extLst>
            </p:cNvPr>
            <p:cNvSpPr/>
            <p:nvPr/>
          </p:nvSpPr>
          <p:spPr>
            <a:xfrm>
              <a:off x="246821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D0A73B-670D-7F4A-B51B-2BFE10E83A21}"/>
                </a:ext>
              </a:extLst>
            </p:cNvPr>
            <p:cNvSpPr/>
            <p:nvPr/>
          </p:nvSpPr>
          <p:spPr>
            <a:xfrm>
              <a:off x="528859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10D7D7-D328-EE4F-ABAD-FF144466A563}"/>
                </a:ext>
              </a:extLst>
            </p:cNvPr>
            <p:cNvSpPr/>
            <p:nvPr/>
          </p:nvSpPr>
          <p:spPr>
            <a:xfrm>
              <a:off x="3913999" y="45799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6E6BBE-D43B-DA4B-B990-FA204725F18E}"/>
                </a:ext>
              </a:extLst>
            </p:cNvPr>
            <p:cNvSpPr txBox="1"/>
            <p:nvPr/>
          </p:nvSpPr>
          <p:spPr>
            <a:xfrm>
              <a:off x="5251574" y="3287351"/>
              <a:ext cx="144142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B05846-143B-8943-91FB-D65C34406A0F}"/>
                </a:ext>
              </a:extLst>
            </p:cNvPr>
            <p:cNvSpPr txBox="1"/>
            <p:nvPr/>
          </p:nvSpPr>
          <p:spPr>
            <a:xfrm>
              <a:off x="2585166" y="3287351"/>
              <a:ext cx="1095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30457B5-8776-D44B-BB8A-2E0C2D1D7D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983648"/>
              </p:ext>
            </p:extLst>
          </p:nvPr>
        </p:nvGraphicFramePr>
        <p:xfrm>
          <a:off x="4084298" y="981039"/>
          <a:ext cx="1046593" cy="69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7378E0A-8B86-E542-B6DA-F4BDF270962D}"/>
              </a:ext>
            </a:extLst>
          </p:cNvPr>
          <p:cNvSpPr txBox="1"/>
          <p:nvPr/>
        </p:nvSpPr>
        <p:spPr>
          <a:xfrm>
            <a:off x="4010250" y="360989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178002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Arrow circle with solid fill">
            <a:extLst>
              <a:ext uri="{FF2B5EF4-FFF2-40B4-BE49-F238E27FC236}">
                <a16:creationId xmlns:a16="http://schemas.microsoft.com/office/drawing/2014/main" id="{C321257D-C5D5-1E46-BE06-B1F8AF552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0385" y="1702409"/>
            <a:ext cx="1695600" cy="1695600"/>
          </a:xfrm>
          <a:prstGeom prst="rect">
            <a:avLst/>
          </a:prstGeom>
        </p:spPr>
      </p:pic>
      <p:pic>
        <p:nvPicPr>
          <p:cNvPr id="10" name="Graphic 9" descr="Checkmark with solid fill">
            <a:extLst>
              <a:ext uri="{FF2B5EF4-FFF2-40B4-BE49-F238E27FC236}">
                <a16:creationId xmlns:a16="http://schemas.microsoft.com/office/drawing/2014/main" id="{F3604DEF-CA1A-B541-8B74-A529A8515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12113" y="1898049"/>
            <a:ext cx="1347401" cy="13474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440CB2-1CB8-6841-A53F-4241362CFC79}"/>
              </a:ext>
            </a:extLst>
          </p:cNvPr>
          <p:cNvSpPr txBox="1"/>
          <p:nvPr/>
        </p:nvSpPr>
        <p:spPr>
          <a:xfrm>
            <a:off x="5334084" y="3249446"/>
            <a:ext cx="210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Summative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A136F3-13E2-CD4D-8F09-E01C93B981FA}"/>
              </a:ext>
            </a:extLst>
          </p:cNvPr>
          <p:cNvSpPr txBox="1"/>
          <p:nvPr/>
        </p:nvSpPr>
        <p:spPr>
          <a:xfrm>
            <a:off x="1706454" y="3249446"/>
            <a:ext cx="2103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Formative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12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487CA6-4399-F149-9B9D-C11AF24BB196}"/>
              </a:ext>
            </a:extLst>
          </p:cNvPr>
          <p:cNvGrpSpPr/>
          <p:nvPr/>
        </p:nvGrpSpPr>
        <p:grpSpPr>
          <a:xfrm>
            <a:off x="2497271" y="730321"/>
            <a:ext cx="4149458" cy="3682858"/>
            <a:chOff x="2468214" y="457999"/>
            <a:chExt cx="4149458" cy="3682858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3D3FC056-0ABD-D445-9E4A-9BDCF5F204B0}"/>
                </a:ext>
              </a:extLst>
            </p:cNvPr>
            <p:cNvSpPr/>
            <p:nvPr/>
          </p:nvSpPr>
          <p:spPr>
            <a:xfrm>
              <a:off x="3175671" y="1057582"/>
              <a:ext cx="2805734" cy="241873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27C68D-B37F-2B4C-B82E-955656BA5AF3}"/>
                </a:ext>
              </a:extLst>
            </p:cNvPr>
            <p:cNvSpPr/>
            <p:nvPr/>
          </p:nvSpPr>
          <p:spPr>
            <a:xfrm>
              <a:off x="246821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D0A73B-670D-7F4A-B51B-2BFE10E83A21}"/>
                </a:ext>
              </a:extLst>
            </p:cNvPr>
            <p:cNvSpPr/>
            <p:nvPr/>
          </p:nvSpPr>
          <p:spPr>
            <a:xfrm>
              <a:off x="528859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10D7D7-D328-EE4F-ABAD-FF144466A563}"/>
                </a:ext>
              </a:extLst>
            </p:cNvPr>
            <p:cNvSpPr/>
            <p:nvPr/>
          </p:nvSpPr>
          <p:spPr>
            <a:xfrm>
              <a:off x="3913999" y="45799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B05846-143B-8943-91FB-D65C34406A0F}"/>
                </a:ext>
              </a:extLst>
            </p:cNvPr>
            <p:cNvSpPr txBox="1"/>
            <p:nvPr/>
          </p:nvSpPr>
          <p:spPr>
            <a:xfrm>
              <a:off x="2585166" y="3287351"/>
              <a:ext cx="1095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30457B5-8776-D44B-BB8A-2E0C2D1D7DEF}"/>
              </a:ext>
            </a:extLst>
          </p:cNvPr>
          <p:cNvGraphicFramePr/>
          <p:nvPr/>
        </p:nvGraphicFramePr>
        <p:xfrm>
          <a:off x="4084298" y="981039"/>
          <a:ext cx="1046593" cy="69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Arrow circle with solid fill">
            <a:extLst>
              <a:ext uri="{FF2B5EF4-FFF2-40B4-BE49-F238E27FC236}">
                <a16:creationId xmlns:a16="http://schemas.microsoft.com/office/drawing/2014/main" id="{3B153815-50D7-E640-875F-5C7DB4113B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02583" y="3237515"/>
            <a:ext cx="559214" cy="559214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561BADD7-C302-3E4E-8983-58527575606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788273" y="3872624"/>
            <a:ext cx="444377" cy="44437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142CDD-9D6E-9940-A69A-FA0C799C91DA}"/>
              </a:ext>
            </a:extLst>
          </p:cNvPr>
          <p:cNvSpPr txBox="1"/>
          <p:nvPr/>
        </p:nvSpPr>
        <p:spPr>
          <a:xfrm>
            <a:off x="4010250" y="360989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8A35-194C-3E4E-8AB9-493BB0EDEA70}"/>
              </a:ext>
            </a:extLst>
          </p:cNvPr>
          <p:cNvSpPr txBox="1"/>
          <p:nvPr/>
        </p:nvSpPr>
        <p:spPr>
          <a:xfrm>
            <a:off x="5289751" y="4419270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440294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Wi-Fi with solid fill">
            <a:extLst>
              <a:ext uri="{FF2B5EF4-FFF2-40B4-BE49-F238E27FC236}">
                <a16:creationId xmlns:a16="http://schemas.microsoft.com/office/drawing/2014/main" id="{C321257D-C5D5-1E46-BE06-B1F8AF552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10385" y="1702409"/>
            <a:ext cx="1695600" cy="1695600"/>
          </a:xfrm>
          <a:prstGeom prst="rect">
            <a:avLst/>
          </a:prstGeom>
        </p:spPr>
      </p:pic>
      <p:pic>
        <p:nvPicPr>
          <p:cNvPr id="10" name="Graphic 9" descr="Users with solid fill">
            <a:extLst>
              <a:ext uri="{FF2B5EF4-FFF2-40B4-BE49-F238E27FC236}">
                <a16:creationId xmlns:a16="http://schemas.microsoft.com/office/drawing/2014/main" id="{F3604DEF-CA1A-B541-8B74-A529A8515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12113" y="1898049"/>
            <a:ext cx="1347401" cy="134740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A440CB2-1CB8-6841-A53F-4241362CFC79}"/>
              </a:ext>
            </a:extLst>
          </p:cNvPr>
          <p:cNvSpPr txBox="1"/>
          <p:nvPr/>
        </p:nvSpPr>
        <p:spPr>
          <a:xfrm>
            <a:off x="5333285" y="3249446"/>
            <a:ext cx="210506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Face-2-face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EA136F3-13E2-CD4D-8F09-E01C93B981FA}"/>
              </a:ext>
            </a:extLst>
          </p:cNvPr>
          <p:cNvSpPr txBox="1"/>
          <p:nvPr/>
        </p:nvSpPr>
        <p:spPr>
          <a:xfrm>
            <a:off x="1914848" y="3249446"/>
            <a:ext cx="16866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Learning 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702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E487CA6-4399-F149-9B9D-C11AF24BB196}"/>
              </a:ext>
            </a:extLst>
          </p:cNvPr>
          <p:cNvGrpSpPr/>
          <p:nvPr/>
        </p:nvGrpSpPr>
        <p:grpSpPr>
          <a:xfrm>
            <a:off x="2497271" y="730321"/>
            <a:ext cx="4149458" cy="4058281"/>
            <a:chOff x="2468214" y="457999"/>
            <a:chExt cx="4149458" cy="405828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3D3FC056-0ABD-D445-9E4A-9BDCF5F204B0}"/>
                </a:ext>
              </a:extLst>
            </p:cNvPr>
            <p:cNvSpPr/>
            <p:nvPr/>
          </p:nvSpPr>
          <p:spPr>
            <a:xfrm>
              <a:off x="3175671" y="1057582"/>
              <a:ext cx="2805734" cy="241873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27C68D-B37F-2B4C-B82E-955656BA5AF3}"/>
                </a:ext>
              </a:extLst>
            </p:cNvPr>
            <p:cNvSpPr/>
            <p:nvPr/>
          </p:nvSpPr>
          <p:spPr>
            <a:xfrm>
              <a:off x="246821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D0A73B-670D-7F4A-B51B-2BFE10E83A21}"/>
                </a:ext>
              </a:extLst>
            </p:cNvPr>
            <p:cNvSpPr/>
            <p:nvPr/>
          </p:nvSpPr>
          <p:spPr>
            <a:xfrm>
              <a:off x="528859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10D7D7-D328-EE4F-ABAD-FF144466A563}"/>
                </a:ext>
              </a:extLst>
            </p:cNvPr>
            <p:cNvSpPr/>
            <p:nvPr/>
          </p:nvSpPr>
          <p:spPr>
            <a:xfrm>
              <a:off x="3913999" y="45799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B05846-143B-8943-91FB-D65C34406A0F}"/>
                </a:ext>
              </a:extLst>
            </p:cNvPr>
            <p:cNvSpPr txBox="1"/>
            <p:nvPr/>
          </p:nvSpPr>
          <p:spPr>
            <a:xfrm>
              <a:off x="2628084" y="4146948"/>
              <a:ext cx="1095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</p:grp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630457B5-8776-D44B-BB8A-2E0C2D1D7DEF}"/>
              </a:ext>
            </a:extLst>
          </p:cNvPr>
          <p:cNvGraphicFramePr/>
          <p:nvPr/>
        </p:nvGraphicFramePr>
        <p:xfrm>
          <a:off x="4084298" y="981039"/>
          <a:ext cx="1046593" cy="69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Arrow circle with solid fill">
            <a:extLst>
              <a:ext uri="{FF2B5EF4-FFF2-40B4-BE49-F238E27FC236}">
                <a16:creationId xmlns:a16="http://schemas.microsoft.com/office/drawing/2014/main" id="{3B153815-50D7-E640-875F-5C7DB4113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2190" y="3090632"/>
            <a:ext cx="720000" cy="7200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561BADD7-C302-3E4E-8983-58527575606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722461" y="3782226"/>
            <a:ext cx="576000" cy="57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142CDD-9D6E-9940-A69A-FA0C799C91DA}"/>
              </a:ext>
            </a:extLst>
          </p:cNvPr>
          <p:cNvSpPr txBox="1"/>
          <p:nvPr/>
        </p:nvSpPr>
        <p:spPr>
          <a:xfrm>
            <a:off x="4010250" y="360989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8A35-194C-3E4E-8AB9-493BB0EDEA70}"/>
              </a:ext>
            </a:extLst>
          </p:cNvPr>
          <p:cNvSpPr txBox="1"/>
          <p:nvPr/>
        </p:nvSpPr>
        <p:spPr>
          <a:xfrm>
            <a:off x="5289751" y="4419270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pic>
        <p:nvPicPr>
          <p:cNvPr id="17" name="Graphic 16" descr="Wi-Fi with solid fill">
            <a:extLst>
              <a:ext uri="{FF2B5EF4-FFF2-40B4-BE49-F238E27FC236}">
                <a16:creationId xmlns:a16="http://schemas.microsoft.com/office/drawing/2014/main" id="{AC486A91-4623-794B-B87D-CF1A08DF68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801810" y="3062226"/>
            <a:ext cx="720000" cy="720000"/>
          </a:xfrm>
          <a:prstGeom prst="rect">
            <a:avLst/>
          </a:prstGeom>
        </p:spPr>
      </p:pic>
      <p:pic>
        <p:nvPicPr>
          <p:cNvPr id="18" name="Graphic 17" descr="Users with solid fill">
            <a:extLst>
              <a:ext uri="{FF2B5EF4-FFF2-40B4-BE49-F238E27FC236}">
                <a16:creationId xmlns:a16="http://schemas.microsoft.com/office/drawing/2014/main" id="{B1B62532-FFF5-5647-811C-AF66C9DC8D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2801810" y="3693179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50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 descr="Books with solid fill">
            <a:extLst>
              <a:ext uri="{FF2B5EF4-FFF2-40B4-BE49-F238E27FC236}">
                <a16:creationId xmlns:a16="http://schemas.microsoft.com/office/drawing/2014/main" id="{C321257D-C5D5-1E46-BE06-B1F8AF552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6686" y="1723949"/>
            <a:ext cx="1695600" cy="1695600"/>
          </a:xfrm>
          <a:prstGeom prst="rect">
            <a:avLst/>
          </a:prstGeom>
        </p:spPr>
      </p:pic>
      <p:pic>
        <p:nvPicPr>
          <p:cNvPr id="10" name="Graphic 9" descr="Presentation with media with solid fill">
            <a:extLst>
              <a:ext uri="{FF2B5EF4-FFF2-40B4-BE49-F238E27FC236}">
                <a16:creationId xmlns:a16="http://schemas.microsoft.com/office/drawing/2014/main" id="{F3604DEF-CA1A-B541-8B74-A529A85154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898299" y="1898048"/>
            <a:ext cx="1347401" cy="1347401"/>
          </a:xfrm>
          <a:prstGeom prst="rect">
            <a:avLst/>
          </a:prstGeom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ABF3B8DF-06E7-5B48-BF22-AF4B9F043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211713" y="1898047"/>
            <a:ext cx="1347401" cy="134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86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D38421D0-3A4B-5949-BAD0-57C1099E1356}"/>
              </a:ext>
            </a:extLst>
          </p:cNvPr>
          <p:cNvSpPr/>
          <p:nvPr/>
        </p:nvSpPr>
        <p:spPr>
          <a:xfrm>
            <a:off x="1790287" y="3232524"/>
            <a:ext cx="1329078" cy="13290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487CA6-4399-F149-9B9D-C11AF24BB196}"/>
              </a:ext>
            </a:extLst>
          </p:cNvPr>
          <p:cNvGrpSpPr/>
          <p:nvPr/>
        </p:nvGrpSpPr>
        <p:grpSpPr>
          <a:xfrm>
            <a:off x="2497271" y="730321"/>
            <a:ext cx="4149458" cy="4058281"/>
            <a:chOff x="2468214" y="457999"/>
            <a:chExt cx="4149458" cy="405828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3D3FC056-0ABD-D445-9E4A-9BDCF5F204B0}"/>
                </a:ext>
              </a:extLst>
            </p:cNvPr>
            <p:cNvSpPr/>
            <p:nvPr/>
          </p:nvSpPr>
          <p:spPr>
            <a:xfrm>
              <a:off x="3175671" y="1057582"/>
              <a:ext cx="2805734" cy="241873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27C68D-B37F-2B4C-B82E-955656BA5AF3}"/>
                </a:ext>
              </a:extLst>
            </p:cNvPr>
            <p:cNvSpPr/>
            <p:nvPr/>
          </p:nvSpPr>
          <p:spPr>
            <a:xfrm>
              <a:off x="246821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D0A73B-670D-7F4A-B51B-2BFE10E83A21}"/>
                </a:ext>
              </a:extLst>
            </p:cNvPr>
            <p:cNvSpPr/>
            <p:nvPr/>
          </p:nvSpPr>
          <p:spPr>
            <a:xfrm>
              <a:off x="528859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10D7D7-D328-EE4F-ABAD-FF144466A563}"/>
                </a:ext>
              </a:extLst>
            </p:cNvPr>
            <p:cNvSpPr/>
            <p:nvPr/>
          </p:nvSpPr>
          <p:spPr>
            <a:xfrm>
              <a:off x="3913999" y="45799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B05846-143B-8943-91FB-D65C34406A0F}"/>
                </a:ext>
              </a:extLst>
            </p:cNvPr>
            <p:cNvSpPr txBox="1"/>
            <p:nvPr/>
          </p:nvSpPr>
          <p:spPr>
            <a:xfrm>
              <a:off x="2628084" y="4146948"/>
              <a:ext cx="1095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</p:grpSp>
      <p:pic>
        <p:nvPicPr>
          <p:cNvPr id="10" name="Graphic 9" descr="Arrow circle with solid fill">
            <a:extLst>
              <a:ext uri="{FF2B5EF4-FFF2-40B4-BE49-F238E27FC236}">
                <a16:creationId xmlns:a16="http://schemas.microsoft.com/office/drawing/2014/main" id="{3B153815-50D7-E640-875F-5C7DB4113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190" y="3090632"/>
            <a:ext cx="720000" cy="7200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561BADD7-C302-3E4E-8983-5852757560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22461" y="3782226"/>
            <a:ext cx="576000" cy="57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142CDD-9D6E-9940-A69A-FA0C799C91DA}"/>
              </a:ext>
            </a:extLst>
          </p:cNvPr>
          <p:cNvSpPr txBox="1"/>
          <p:nvPr/>
        </p:nvSpPr>
        <p:spPr>
          <a:xfrm>
            <a:off x="4010250" y="360989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8A35-194C-3E4E-8AB9-493BB0EDEA70}"/>
              </a:ext>
            </a:extLst>
          </p:cNvPr>
          <p:cNvSpPr txBox="1"/>
          <p:nvPr/>
        </p:nvSpPr>
        <p:spPr>
          <a:xfrm>
            <a:off x="5289751" y="4419270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pic>
        <p:nvPicPr>
          <p:cNvPr id="17" name="Graphic 16" descr="Wi-Fi with solid fill">
            <a:extLst>
              <a:ext uri="{FF2B5EF4-FFF2-40B4-BE49-F238E27FC236}">
                <a16:creationId xmlns:a16="http://schemas.microsoft.com/office/drawing/2014/main" id="{AC486A91-4623-794B-B87D-CF1A08DF6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01810" y="3062226"/>
            <a:ext cx="720000" cy="720000"/>
          </a:xfrm>
          <a:prstGeom prst="rect">
            <a:avLst/>
          </a:prstGeom>
        </p:spPr>
      </p:pic>
      <p:pic>
        <p:nvPicPr>
          <p:cNvPr id="18" name="Graphic 17" descr="Users with solid fill">
            <a:extLst>
              <a:ext uri="{FF2B5EF4-FFF2-40B4-BE49-F238E27FC236}">
                <a16:creationId xmlns:a16="http://schemas.microsoft.com/office/drawing/2014/main" id="{B1B62532-FFF5-5647-811C-AF66C9DC8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801810" y="3693179"/>
            <a:ext cx="720000" cy="720000"/>
          </a:xfrm>
          <a:prstGeom prst="rect">
            <a:avLst/>
          </a:prstGeom>
        </p:spPr>
      </p:pic>
      <p:pic>
        <p:nvPicPr>
          <p:cNvPr id="20" name="Graphic 19" descr="Books with solid fill">
            <a:extLst>
              <a:ext uri="{FF2B5EF4-FFF2-40B4-BE49-F238E27FC236}">
                <a16:creationId xmlns:a16="http://schemas.microsoft.com/office/drawing/2014/main" id="{71A9BB30-813A-AC4F-8C34-DDF2E52636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956152" y="3312728"/>
            <a:ext cx="468000" cy="468000"/>
          </a:xfrm>
          <a:prstGeom prst="rect">
            <a:avLst/>
          </a:prstGeom>
        </p:spPr>
      </p:pic>
      <p:pic>
        <p:nvPicPr>
          <p:cNvPr id="21" name="Graphic 20" descr="Presentation with media with solid fill">
            <a:extLst>
              <a:ext uri="{FF2B5EF4-FFF2-40B4-BE49-F238E27FC236}">
                <a16:creationId xmlns:a16="http://schemas.microsoft.com/office/drawing/2014/main" id="{3782D4E8-35F1-E641-AEDB-111C83E66D8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878946" y="3794758"/>
            <a:ext cx="468000" cy="468000"/>
          </a:xfrm>
          <a:prstGeom prst="rect">
            <a:avLst/>
          </a:prstGeom>
        </p:spPr>
      </p:pic>
      <p:pic>
        <p:nvPicPr>
          <p:cNvPr id="22" name="Graphic 21" descr="Document with solid fill">
            <a:extLst>
              <a:ext uri="{FF2B5EF4-FFF2-40B4-BE49-F238E27FC236}">
                <a16:creationId xmlns:a16="http://schemas.microsoft.com/office/drawing/2014/main" id="{BA9090B4-EDD1-1648-8716-AA04983EE57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248447" y="4081892"/>
            <a:ext cx="468000" cy="468000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6DFE5830-BD42-6448-9069-4CFBDE73E255}"/>
              </a:ext>
            </a:extLst>
          </p:cNvPr>
          <p:cNvGraphicFramePr/>
          <p:nvPr/>
        </p:nvGraphicFramePr>
        <p:xfrm>
          <a:off x="4084298" y="981039"/>
          <a:ext cx="1046593" cy="69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209615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29E826C-7604-6C4B-8D45-E6911379BB61}"/>
              </a:ext>
            </a:extLst>
          </p:cNvPr>
          <p:cNvGrpSpPr/>
          <p:nvPr/>
        </p:nvGrpSpPr>
        <p:grpSpPr>
          <a:xfrm>
            <a:off x="2286984" y="554041"/>
            <a:ext cx="4570033" cy="4035418"/>
            <a:chOff x="2296417" y="895213"/>
            <a:chExt cx="4570033" cy="403541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8DA9C1E-D8CA-3940-80AB-7EEDF8B666A2}"/>
                </a:ext>
              </a:extLst>
            </p:cNvPr>
            <p:cNvSpPr/>
            <p:nvPr/>
          </p:nvSpPr>
          <p:spPr>
            <a:xfrm>
              <a:off x="3624469" y="895213"/>
              <a:ext cx="1895061" cy="1895061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6815F9B-D139-AA4F-B3FF-F4A6A8764FD6}"/>
                </a:ext>
              </a:extLst>
            </p:cNvPr>
            <p:cNvSpPr txBox="1"/>
            <p:nvPr/>
          </p:nvSpPr>
          <p:spPr>
            <a:xfrm>
              <a:off x="2296417" y="3053194"/>
              <a:ext cx="4570033" cy="1877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>
                  <a:latin typeface="Roboto Slab" pitchFamily="2" charset="0"/>
                  <a:ea typeface="Roboto Slab" pitchFamily="2" charset="0"/>
                  <a:cs typeface="Arial" panose="020B0604020202020204" pitchFamily="34" charset="0"/>
                </a:rPr>
                <a:t>Wiebe Dijkstra</a:t>
              </a: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Blended Learning Developer</a:t>
              </a:r>
            </a:p>
            <a:p>
              <a:pPr algn="ctr"/>
              <a:r>
                <a:rPr lang="en-US" sz="11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105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Teaching and Learning Services</a:t>
              </a:r>
              <a:b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2400" b="1" dirty="0" err="1">
                  <a:solidFill>
                    <a:srgbClr val="00A6D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Delft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3159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D38421D0-3A4B-5949-BAD0-57C1099E1356}"/>
              </a:ext>
            </a:extLst>
          </p:cNvPr>
          <p:cNvSpPr/>
          <p:nvPr/>
        </p:nvSpPr>
        <p:spPr>
          <a:xfrm>
            <a:off x="1790287" y="3232524"/>
            <a:ext cx="1329078" cy="132907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487CA6-4399-F149-9B9D-C11AF24BB196}"/>
              </a:ext>
            </a:extLst>
          </p:cNvPr>
          <p:cNvGrpSpPr/>
          <p:nvPr/>
        </p:nvGrpSpPr>
        <p:grpSpPr>
          <a:xfrm>
            <a:off x="2497271" y="730321"/>
            <a:ext cx="4149458" cy="4058281"/>
            <a:chOff x="2468214" y="457999"/>
            <a:chExt cx="4149458" cy="4058281"/>
          </a:xfrm>
        </p:grpSpPr>
        <p:sp>
          <p:nvSpPr>
            <p:cNvPr id="6" name="Triangle 5">
              <a:extLst>
                <a:ext uri="{FF2B5EF4-FFF2-40B4-BE49-F238E27FC236}">
                  <a16:creationId xmlns:a16="http://schemas.microsoft.com/office/drawing/2014/main" id="{3D3FC056-0ABD-D445-9E4A-9BDCF5F204B0}"/>
                </a:ext>
              </a:extLst>
            </p:cNvPr>
            <p:cNvSpPr/>
            <p:nvPr/>
          </p:nvSpPr>
          <p:spPr>
            <a:xfrm>
              <a:off x="3175671" y="1057582"/>
              <a:ext cx="2805734" cy="2418736"/>
            </a:xfrm>
            <a:prstGeom prst="triangl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D27C68D-B37F-2B4C-B82E-955656BA5AF3}"/>
                </a:ext>
              </a:extLst>
            </p:cNvPr>
            <p:cNvSpPr/>
            <p:nvPr/>
          </p:nvSpPr>
          <p:spPr>
            <a:xfrm>
              <a:off x="246821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DD0A73B-670D-7F4A-B51B-2BFE10E83A21}"/>
                </a:ext>
              </a:extLst>
            </p:cNvPr>
            <p:cNvSpPr/>
            <p:nvPr/>
          </p:nvSpPr>
          <p:spPr>
            <a:xfrm>
              <a:off x="5288594" y="281177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F10D7D7-D328-EE4F-ABAD-FF144466A563}"/>
                </a:ext>
              </a:extLst>
            </p:cNvPr>
            <p:cNvSpPr/>
            <p:nvPr/>
          </p:nvSpPr>
          <p:spPr>
            <a:xfrm>
              <a:off x="3913999" y="457999"/>
              <a:ext cx="1329078" cy="132907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B05846-143B-8943-91FB-D65C34406A0F}"/>
                </a:ext>
              </a:extLst>
            </p:cNvPr>
            <p:cNvSpPr txBox="1"/>
            <p:nvPr/>
          </p:nvSpPr>
          <p:spPr>
            <a:xfrm>
              <a:off x="2628084" y="4146948"/>
              <a:ext cx="10951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Activities</a:t>
              </a:r>
            </a:p>
          </p:txBody>
        </p:sp>
      </p:grpSp>
      <p:pic>
        <p:nvPicPr>
          <p:cNvPr id="10" name="Graphic 9" descr="Arrow circle with solid fill">
            <a:extLst>
              <a:ext uri="{FF2B5EF4-FFF2-40B4-BE49-F238E27FC236}">
                <a16:creationId xmlns:a16="http://schemas.microsoft.com/office/drawing/2014/main" id="{3B153815-50D7-E640-875F-5C7DB4113B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22190" y="3090632"/>
            <a:ext cx="720000" cy="720000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561BADD7-C302-3E4E-8983-58527575606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722461" y="3782226"/>
            <a:ext cx="576000" cy="576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142CDD-9D6E-9940-A69A-FA0C799C91DA}"/>
              </a:ext>
            </a:extLst>
          </p:cNvPr>
          <p:cNvSpPr txBox="1"/>
          <p:nvPr/>
        </p:nvSpPr>
        <p:spPr>
          <a:xfrm>
            <a:off x="4010250" y="360989"/>
            <a:ext cx="12618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C28A35-194C-3E4E-8AB9-493BB0EDEA70}"/>
              </a:ext>
            </a:extLst>
          </p:cNvPr>
          <p:cNvSpPr txBox="1"/>
          <p:nvPr/>
        </p:nvSpPr>
        <p:spPr>
          <a:xfrm>
            <a:off x="5289751" y="4419270"/>
            <a:ext cx="144142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</a:p>
        </p:txBody>
      </p:sp>
      <p:pic>
        <p:nvPicPr>
          <p:cNvPr id="17" name="Graphic 16" descr="Wi-Fi with solid fill">
            <a:extLst>
              <a:ext uri="{FF2B5EF4-FFF2-40B4-BE49-F238E27FC236}">
                <a16:creationId xmlns:a16="http://schemas.microsoft.com/office/drawing/2014/main" id="{AC486A91-4623-794B-B87D-CF1A08DF68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801810" y="3062226"/>
            <a:ext cx="720000" cy="720000"/>
          </a:xfrm>
          <a:prstGeom prst="rect">
            <a:avLst/>
          </a:prstGeom>
        </p:spPr>
      </p:pic>
      <p:pic>
        <p:nvPicPr>
          <p:cNvPr id="18" name="Graphic 17" descr="Users with solid fill">
            <a:extLst>
              <a:ext uri="{FF2B5EF4-FFF2-40B4-BE49-F238E27FC236}">
                <a16:creationId xmlns:a16="http://schemas.microsoft.com/office/drawing/2014/main" id="{B1B62532-FFF5-5647-811C-AF66C9DC8D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801810" y="3693179"/>
            <a:ext cx="720000" cy="720000"/>
          </a:xfrm>
          <a:prstGeom prst="rect">
            <a:avLst/>
          </a:prstGeom>
        </p:spPr>
      </p:pic>
      <p:pic>
        <p:nvPicPr>
          <p:cNvPr id="20" name="Graphic 19" descr="Books with solid fill">
            <a:extLst>
              <a:ext uri="{FF2B5EF4-FFF2-40B4-BE49-F238E27FC236}">
                <a16:creationId xmlns:a16="http://schemas.microsoft.com/office/drawing/2014/main" id="{71A9BB30-813A-AC4F-8C34-DDF2E5263666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956152" y="3312728"/>
            <a:ext cx="468000" cy="468000"/>
          </a:xfrm>
          <a:prstGeom prst="rect">
            <a:avLst/>
          </a:prstGeom>
        </p:spPr>
      </p:pic>
      <p:pic>
        <p:nvPicPr>
          <p:cNvPr id="21" name="Graphic 20" descr="Presentation with media with solid fill">
            <a:extLst>
              <a:ext uri="{FF2B5EF4-FFF2-40B4-BE49-F238E27FC236}">
                <a16:creationId xmlns:a16="http://schemas.microsoft.com/office/drawing/2014/main" id="{3782D4E8-35F1-E641-AEDB-111C83E66D8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878946" y="3794758"/>
            <a:ext cx="468000" cy="468000"/>
          </a:xfrm>
          <a:prstGeom prst="rect">
            <a:avLst/>
          </a:prstGeom>
        </p:spPr>
      </p:pic>
      <p:pic>
        <p:nvPicPr>
          <p:cNvPr id="22" name="Graphic 21" descr="Document with solid fill">
            <a:extLst>
              <a:ext uri="{FF2B5EF4-FFF2-40B4-BE49-F238E27FC236}">
                <a16:creationId xmlns:a16="http://schemas.microsoft.com/office/drawing/2014/main" id="{BA9090B4-EDD1-1648-8716-AA04983EE57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2248447" y="4081892"/>
            <a:ext cx="468000" cy="468000"/>
          </a:xfrm>
          <a:prstGeom prst="rect">
            <a:avLst/>
          </a:prstGeom>
        </p:spPr>
      </p:pic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6DFE5830-BD42-6448-9069-4CFBDE73E2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7311133"/>
              </p:ext>
            </p:extLst>
          </p:nvPr>
        </p:nvGraphicFramePr>
        <p:xfrm>
          <a:off x="4084298" y="981039"/>
          <a:ext cx="1046593" cy="697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  <p:extLst>
      <p:ext uri="{BB962C8B-B14F-4D97-AF65-F5344CB8AC3E}">
        <p14:creationId xmlns:p14="http://schemas.microsoft.com/office/powerpoint/2010/main" val="4261334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5939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6886228-FBD8-4640-A54C-81D446409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8" y="1132890"/>
            <a:ext cx="7998863" cy="2229538"/>
          </a:xfrm>
        </p:spPr>
        <p:txBody>
          <a:bodyPr/>
          <a:lstStyle/>
          <a:p>
            <a:r>
              <a:rPr lang="en-NL" sz="13800" dirty="0"/>
              <a:t>Why</a:t>
            </a:r>
            <a:endParaRPr lang="en-NL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A602518-E562-1E4A-89CF-667B8689AC52}"/>
              </a:ext>
            </a:extLst>
          </p:cNvPr>
          <p:cNvSpPr txBox="1">
            <a:spLocks/>
          </p:cNvSpPr>
          <p:nvPr/>
        </p:nvSpPr>
        <p:spPr>
          <a:xfrm>
            <a:off x="572568" y="2141815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sz="3600" dirty="0">
                <a:solidFill>
                  <a:schemeClr val="accent3">
                    <a:lumMod val="50000"/>
                  </a:schemeClr>
                </a:solidFill>
              </a:rPr>
              <a:t>would you blend</a:t>
            </a:r>
            <a:r>
              <a:rPr lang="en-NL" sz="36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81089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7CEFE8F-40E6-224E-85D5-79AA8FB4574F}"/>
              </a:ext>
            </a:extLst>
          </p:cNvPr>
          <p:cNvGrpSpPr/>
          <p:nvPr/>
        </p:nvGrpSpPr>
        <p:grpSpPr>
          <a:xfrm>
            <a:off x="2315376" y="548462"/>
            <a:ext cx="3509350" cy="914400"/>
            <a:chOff x="2315376" y="548462"/>
            <a:chExt cx="3509350" cy="914400"/>
          </a:xfrm>
        </p:grpSpPr>
        <p:pic>
          <p:nvPicPr>
            <p:cNvPr id="4" name="Graphic 3" descr="Lightning bolt with solid fill">
              <a:extLst>
                <a:ext uri="{FF2B5EF4-FFF2-40B4-BE49-F238E27FC236}">
                  <a16:creationId xmlns:a16="http://schemas.microsoft.com/office/drawing/2014/main" id="{80479606-3F1C-BD46-840F-CBC0259A2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376" y="548462"/>
              <a:ext cx="914400" cy="91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99056F7-C4D9-6946-ADEB-E92444C73DC0}"/>
                </a:ext>
              </a:extLst>
            </p:cNvPr>
            <p:cNvSpPr txBox="1"/>
            <p:nvPr/>
          </p:nvSpPr>
          <p:spPr>
            <a:xfrm>
              <a:off x="3522493" y="709757"/>
              <a:ext cx="230223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3200">
                  <a:latin typeface="Arial" panose="020B0604020202020204" pitchFamily="34" charset="0"/>
                  <a:cs typeface="Arial" panose="020B0604020202020204" pitchFamily="34" charset="0"/>
                </a:rPr>
                <a:t>More active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E2FF151-277E-F341-A563-AACEBFF12E23}"/>
              </a:ext>
            </a:extLst>
          </p:cNvPr>
          <p:cNvGrpSpPr/>
          <p:nvPr/>
        </p:nvGrpSpPr>
        <p:grpSpPr>
          <a:xfrm>
            <a:off x="2315376" y="1657350"/>
            <a:ext cx="3714535" cy="914400"/>
            <a:chOff x="2315376" y="1657350"/>
            <a:chExt cx="3714535" cy="914400"/>
          </a:xfrm>
        </p:grpSpPr>
        <p:pic>
          <p:nvPicPr>
            <p:cNvPr id="10" name="Graphic 9" descr="Fork In Road with solid fill">
              <a:extLst>
                <a:ext uri="{FF2B5EF4-FFF2-40B4-BE49-F238E27FC236}">
                  <a16:creationId xmlns:a16="http://schemas.microsoft.com/office/drawing/2014/main" id="{45912C0E-5889-7C46-B2DB-DB2EBDBAA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5376" y="1657350"/>
              <a:ext cx="914400" cy="9144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324B94-689B-EC44-A23F-96D4ADF64F3E}"/>
                </a:ext>
              </a:extLst>
            </p:cNvPr>
            <p:cNvSpPr txBox="1"/>
            <p:nvPr/>
          </p:nvSpPr>
          <p:spPr>
            <a:xfrm>
              <a:off x="3522493" y="1818645"/>
              <a:ext cx="250741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3200">
                  <a:latin typeface="Arial" panose="020B0604020202020204" pitchFamily="34" charset="0"/>
                  <a:cs typeface="Arial" panose="020B0604020202020204" pitchFamily="34" charset="0"/>
                </a:rPr>
                <a:t>More flexible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408058B-C1FD-224A-8D23-FE77FE658FB2}"/>
              </a:ext>
            </a:extLst>
          </p:cNvPr>
          <p:cNvGrpSpPr/>
          <p:nvPr/>
        </p:nvGrpSpPr>
        <p:grpSpPr>
          <a:xfrm>
            <a:off x="2315376" y="2766238"/>
            <a:ext cx="4100858" cy="914400"/>
            <a:chOff x="2315376" y="2766238"/>
            <a:chExt cx="4100858" cy="914400"/>
          </a:xfrm>
        </p:grpSpPr>
        <p:pic>
          <p:nvPicPr>
            <p:cNvPr id="8" name="Graphic 7" descr="Chat with solid fill">
              <a:extLst>
                <a:ext uri="{FF2B5EF4-FFF2-40B4-BE49-F238E27FC236}">
                  <a16:creationId xmlns:a16="http://schemas.microsoft.com/office/drawing/2014/main" id="{C44AF424-8784-CD48-9AEE-10FD999AD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15376" y="2766238"/>
              <a:ext cx="914400" cy="914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2D9D96-493A-5A4C-9E28-CF160C38B624}"/>
                </a:ext>
              </a:extLst>
            </p:cNvPr>
            <p:cNvSpPr txBox="1"/>
            <p:nvPr/>
          </p:nvSpPr>
          <p:spPr>
            <a:xfrm>
              <a:off x="3522493" y="2927533"/>
              <a:ext cx="28937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3200">
                  <a:latin typeface="Arial" panose="020B0604020202020204" pitchFamily="34" charset="0"/>
                  <a:cs typeface="Arial" panose="020B0604020202020204" pitchFamily="34" charset="0"/>
                </a:rPr>
                <a:t>More feedback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BE3012-DFE1-524B-8DD9-0F35F239FB28}"/>
              </a:ext>
            </a:extLst>
          </p:cNvPr>
          <p:cNvGrpSpPr/>
          <p:nvPr/>
        </p:nvGrpSpPr>
        <p:grpSpPr>
          <a:xfrm>
            <a:off x="2315376" y="3875127"/>
            <a:ext cx="5863713" cy="914400"/>
            <a:chOff x="2315376" y="3875127"/>
            <a:chExt cx="5863713" cy="914400"/>
          </a:xfrm>
        </p:grpSpPr>
        <p:pic>
          <p:nvPicPr>
            <p:cNvPr id="6" name="Graphic 5" descr="Upward trend with solid fill">
              <a:extLst>
                <a:ext uri="{FF2B5EF4-FFF2-40B4-BE49-F238E27FC236}">
                  <a16:creationId xmlns:a16="http://schemas.microsoft.com/office/drawing/2014/main" id="{EA21AB45-6CDD-1941-9C21-565C3101E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315376" y="3875127"/>
              <a:ext cx="914400" cy="9144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CA4604D-453C-DE49-B9B8-5351F44A9AEB}"/>
                </a:ext>
              </a:extLst>
            </p:cNvPr>
            <p:cNvSpPr txBox="1"/>
            <p:nvPr/>
          </p:nvSpPr>
          <p:spPr>
            <a:xfrm>
              <a:off x="3522493" y="4039939"/>
              <a:ext cx="46565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3200">
                  <a:latin typeface="Arial" panose="020B0604020202020204" pitchFamily="34" charset="0"/>
                  <a:cs typeface="Arial" panose="020B0604020202020204" pitchFamily="34" charset="0"/>
                </a:rPr>
                <a:t>More effective &amp; efficient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25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ED670-307E-B24C-9A6F-1E7143C91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>
                <a:solidFill>
                  <a:schemeClr val="accent3"/>
                </a:solidFill>
              </a:rPr>
              <a:t>Evidence informed principles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F0918B2-D1B0-5649-BA0C-C6F6A633D740}"/>
              </a:ext>
            </a:extLst>
          </p:cNvPr>
          <p:cNvGrpSpPr/>
          <p:nvPr/>
        </p:nvGrpSpPr>
        <p:grpSpPr>
          <a:xfrm>
            <a:off x="363624" y="1497586"/>
            <a:ext cx="1287532" cy="1557341"/>
            <a:chOff x="363624" y="1497586"/>
            <a:chExt cx="1287532" cy="1557341"/>
          </a:xfrm>
        </p:grpSpPr>
        <p:pic>
          <p:nvPicPr>
            <p:cNvPr id="5" name="Graphic 4" descr="Thought with solid fill">
              <a:extLst>
                <a:ext uri="{FF2B5EF4-FFF2-40B4-BE49-F238E27FC236}">
                  <a16:creationId xmlns:a16="http://schemas.microsoft.com/office/drawing/2014/main" id="{7AFB6AE7-D7D2-3945-8CE1-7F7C2B4FA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50190" y="1497586"/>
              <a:ext cx="914400" cy="91440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3CADECF-D061-8949-918D-F1659EC3AE4C}"/>
                </a:ext>
              </a:extLst>
            </p:cNvPr>
            <p:cNvSpPr txBox="1"/>
            <p:nvPr/>
          </p:nvSpPr>
          <p:spPr>
            <a:xfrm>
              <a:off x="363624" y="2408596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dirty="0">
                  <a:latin typeface="Arial" panose="020B0604020202020204" pitchFamily="34" charset="0"/>
                  <a:cs typeface="Arial" panose="020B0604020202020204" pitchFamily="34" charset="0"/>
                </a:rPr>
                <a:t>Prior </a:t>
              </a:r>
            </a:p>
            <a:p>
              <a:pPr algn="ctr"/>
              <a:r>
                <a:rPr lang="en-NL" dirty="0"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161E5B-EB77-B543-A288-1B4081C39B4E}"/>
              </a:ext>
            </a:extLst>
          </p:cNvPr>
          <p:cNvGrpSpPr/>
          <p:nvPr/>
        </p:nvGrpSpPr>
        <p:grpSpPr>
          <a:xfrm>
            <a:off x="2844932" y="1497586"/>
            <a:ext cx="1005404" cy="1557341"/>
            <a:chOff x="2844932" y="1497586"/>
            <a:chExt cx="1005404" cy="1557341"/>
          </a:xfrm>
        </p:grpSpPr>
        <p:pic>
          <p:nvPicPr>
            <p:cNvPr id="15" name="Graphic 14" descr="Lightning bolt with solid fill">
              <a:extLst>
                <a:ext uri="{FF2B5EF4-FFF2-40B4-BE49-F238E27FC236}">
                  <a16:creationId xmlns:a16="http://schemas.microsoft.com/office/drawing/2014/main" id="{50FFC696-F8A3-4045-B8D2-7B652EFA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890434" y="1497586"/>
              <a:ext cx="914400" cy="9144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A314DC-FDEA-A34B-BD63-CC39BAE5A420}"/>
                </a:ext>
              </a:extLst>
            </p:cNvPr>
            <p:cNvSpPr txBox="1"/>
            <p:nvPr/>
          </p:nvSpPr>
          <p:spPr>
            <a:xfrm>
              <a:off x="2844932" y="2408596"/>
              <a:ext cx="10054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dirty="0">
                  <a:latin typeface="Arial" panose="020B0604020202020204" pitchFamily="34" charset="0"/>
                  <a:cs typeface="Arial" panose="020B0604020202020204" pitchFamily="34" charset="0"/>
                </a:rPr>
                <a:t>Active</a:t>
              </a:r>
            </a:p>
            <a:p>
              <a:pPr algn="ctr"/>
              <a:r>
                <a:rPr lang="en-NL" dirty="0">
                  <a:latin typeface="Arial" panose="020B0604020202020204" pitchFamily="34" charset="0"/>
                  <a:cs typeface="Arial" panose="020B0604020202020204" pitchFamily="34" charset="0"/>
                </a:rPr>
                <a:t>learning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2C789EC-B3F5-564C-80F6-B11E8A2AF50D}"/>
              </a:ext>
            </a:extLst>
          </p:cNvPr>
          <p:cNvGrpSpPr/>
          <p:nvPr/>
        </p:nvGrpSpPr>
        <p:grpSpPr>
          <a:xfrm>
            <a:off x="5089000" y="1497586"/>
            <a:ext cx="1197765" cy="1280342"/>
            <a:chOff x="5089000" y="1497586"/>
            <a:chExt cx="1197765" cy="1280342"/>
          </a:xfrm>
        </p:grpSpPr>
        <p:pic>
          <p:nvPicPr>
            <p:cNvPr id="9" name="Graphic 8" descr="Bridge scene with solid fill">
              <a:extLst>
                <a:ext uri="{FF2B5EF4-FFF2-40B4-BE49-F238E27FC236}">
                  <a16:creationId xmlns:a16="http://schemas.microsoft.com/office/drawing/2014/main" id="{FD6651CA-8770-BB4B-A832-F28968F9D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230678" y="1497586"/>
              <a:ext cx="914400" cy="91440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FF8A0D-9F37-0143-8A8E-43FDB768D483}"/>
                </a:ext>
              </a:extLst>
            </p:cNvPr>
            <p:cNvSpPr txBox="1"/>
            <p:nvPr/>
          </p:nvSpPr>
          <p:spPr>
            <a:xfrm>
              <a:off x="5089000" y="2408596"/>
              <a:ext cx="1197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dirty="0">
                  <a:latin typeface="Arial" panose="020B0604020202020204" pitchFamily="34" charset="0"/>
                  <a:cs typeface="Arial" panose="020B0604020202020204" pitchFamily="34" charset="0"/>
                </a:rPr>
                <a:t>Examples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1B087F-1FB0-B94F-85A6-ECB148ADA263}"/>
              </a:ext>
            </a:extLst>
          </p:cNvPr>
          <p:cNvGrpSpPr/>
          <p:nvPr/>
        </p:nvGrpSpPr>
        <p:grpSpPr>
          <a:xfrm>
            <a:off x="7522639" y="1620854"/>
            <a:ext cx="1340278" cy="1433186"/>
            <a:chOff x="7522639" y="1620854"/>
            <a:chExt cx="1340278" cy="1433186"/>
          </a:xfrm>
        </p:grpSpPr>
        <p:pic>
          <p:nvPicPr>
            <p:cNvPr id="11" name="Graphic 10" descr="Image with solid fill">
              <a:extLst>
                <a:ext uri="{FF2B5EF4-FFF2-40B4-BE49-F238E27FC236}">
                  <a16:creationId xmlns:a16="http://schemas.microsoft.com/office/drawing/2014/main" id="{991F1F7A-A24B-4B41-9154-64601194B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70922" y="1620854"/>
              <a:ext cx="667864" cy="667864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9D7136-0856-EC44-8B07-4E823B09E15C}"/>
                </a:ext>
              </a:extLst>
            </p:cNvPr>
            <p:cNvSpPr txBox="1"/>
            <p:nvPr/>
          </p:nvSpPr>
          <p:spPr>
            <a:xfrm>
              <a:off x="7522639" y="2407709"/>
              <a:ext cx="10887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Image + 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Words</a:t>
              </a:r>
              <a:endParaRPr lang="en-NL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4F3A46-93BE-F446-A4CD-B1CE76D20518}"/>
                </a:ext>
              </a:extLst>
            </p:cNvPr>
            <p:cNvSpPr txBox="1"/>
            <p:nvPr/>
          </p:nvSpPr>
          <p:spPr>
            <a:xfrm>
              <a:off x="7948517" y="1954786"/>
              <a:ext cx="914400" cy="400110"/>
            </a:xfrm>
            <a:prstGeom prst="rect">
              <a:avLst/>
            </a:prstGeom>
            <a:solidFill>
              <a:srgbClr val="FFFFFF">
                <a:alpha val="73375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NL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Words</a:t>
              </a:r>
              <a:endParaRPr lang="en-NL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102BAFF-980F-8141-B210-EF0412F870D4}"/>
              </a:ext>
            </a:extLst>
          </p:cNvPr>
          <p:cNvGrpSpPr/>
          <p:nvPr/>
        </p:nvGrpSpPr>
        <p:grpSpPr>
          <a:xfrm>
            <a:off x="408510" y="3424156"/>
            <a:ext cx="1197765" cy="1209916"/>
            <a:chOff x="408510" y="3424156"/>
            <a:chExt cx="1197765" cy="1209916"/>
          </a:xfrm>
        </p:grpSpPr>
        <p:pic>
          <p:nvPicPr>
            <p:cNvPr id="17" name="Graphic 16" descr="Chat with solid fill">
              <a:extLst>
                <a:ext uri="{FF2B5EF4-FFF2-40B4-BE49-F238E27FC236}">
                  <a16:creationId xmlns:a16="http://schemas.microsoft.com/office/drawing/2014/main" id="{0E2B66B5-6D7D-7947-80FE-D68F95DF2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57938" y="3424156"/>
              <a:ext cx="914400" cy="91440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3F30509-E7DB-744B-8C75-18C9EEDF964F}"/>
                </a:ext>
              </a:extLst>
            </p:cNvPr>
            <p:cNvSpPr txBox="1"/>
            <p:nvPr/>
          </p:nvSpPr>
          <p:spPr>
            <a:xfrm>
              <a:off x="408510" y="4264740"/>
              <a:ext cx="11977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dirty="0">
                  <a:latin typeface="Arial" panose="020B0604020202020204" pitchFamily="34" charset="0"/>
                  <a:cs typeface="Arial" panose="020B0604020202020204" pitchFamily="34" charset="0"/>
                </a:rPr>
                <a:t>Feedback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2843B81-0BE4-7841-BBA7-6F144B42DC27}"/>
              </a:ext>
            </a:extLst>
          </p:cNvPr>
          <p:cNvGrpSpPr/>
          <p:nvPr/>
        </p:nvGrpSpPr>
        <p:grpSpPr>
          <a:xfrm>
            <a:off x="2524334" y="3424156"/>
            <a:ext cx="1646606" cy="1486915"/>
            <a:chOff x="2524334" y="3424156"/>
            <a:chExt cx="1646606" cy="1486915"/>
          </a:xfrm>
        </p:grpSpPr>
        <p:pic>
          <p:nvPicPr>
            <p:cNvPr id="13" name="Graphic 12" descr="Checkmark with solid fill">
              <a:extLst>
                <a:ext uri="{FF2B5EF4-FFF2-40B4-BE49-F238E27FC236}">
                  <a16:creationId xmlns:a16="http://schemas.microsoft.com/office/drawing/2014/main" id="{EBDBF30E-A36F-094F-A076-7C0734742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90434" y="3424156"/>
              <a:ext cx="914400" cy="914400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329CDF8-C321-2846-9371-A7267B3254DA}"/>
                </a:ext>
              </a:extLst>
            </p:cNvPr>
            <p:cNvSpPr txBox="1"/>
            <p:nvPr/>
          </p:nvSpPr>
          <p:spPr>
            <a:xfrm>
              <a:off x="2524334" y="4264740"/>
              <a:ext cx="164660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dirty="0">
                  <a:latin typeface="Arial" panose="020B0604020202020204" pitchFamily="34" charset="0"/>
                  <a:cs typeface="Arial" panose="020B0604020202020204" pitchFamily="34" charset="0"/>
                </a:rPr>
                <a:t>Check</a:t>
              </a:r>
            </a:p>
            <a:p>
              <a:pPr algn="ctr"/>
              <a:r>
                <a:rPr lang="en-NL" dirty="0">
                  <a:latin typeface="Arial" panose="020B0604020202020204" pitchFamily="34" charset="0"/>
                  <a:cs typeface="Arial" panose="020B0604020202020204" pitchFamily="34" charset="0"/>
                </a:rPr>
                <a:t>understanding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51DC8C8-177F-9142-A815-761A49ACD164}"/>
              </a:ext>
            </a:extLst>
          </p:cNvPr>
          <p:cNvGrpSpPr/>
          <p:nvPr/>
        </p:nvGrpSpPr>
        <p:grpSpPr>
          <a:xfrm>
            <a:off x="4967171" y="3424156"/>
            <a:ext cx="1441420" cy="1486915"/>
            <a:chOff x="4967171" y="3424156"/>
            <a:chExt cx="1441420" cy="1486915"/>
          </a:xfrm>
        </p:grpSpPr>
        <p:pic>
          <p:nvPicPr>
            <p:cNvPr id="7" name="Graphic 6" descr="Checklist with solid fill">
              <a:extLst>
                <a:ext uri="{FF2B5EF4-FFF2-40B4-BE49-F238E27FC236}">
                  <a16:creationId xmlns:a16="http://schemas.microsoft.com/office/drawing/2014/main" id="{514A18BB-E058-C449-BF17-9DC191AD5F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5222930" y="3424156"/>
              <a:ext cx="914400" cy="91440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24295F1-DE7A-B140-8990-8B4A7EC7B894}"/>
                </a:ext>
              </a:extLst>
            </p:cNvPr>
            <p:cNvSpPr txBox="1"/>
            <p:nvPr/>
          </p:nvSpPr>
          <p:spPr>
            <a:xfrm>
              <a:off x="4967171" y="4264740"/>
              <a:ext cx="14414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NL" dirty="0">
                  <a:latin typeface="Arial" panose="020B0604020202020204" pitchFamily="34" charset="0"/>
                  <a:cs typeface="Arial" panose="020B0604020202020204" pitchFamily="34" charset="0"/>
                </a:rPr>
                <a:t>Assessment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f</a:t>
              </a:r>
              <a:r>
                <a:rPr lang="en-NL" dirty="0">
                  <a:latin typeface="Arial" panose="020B0604020202020204" pitchFamily="34" charset="0"/>
                  <a:cs typeface="Arial" panose="020B0604020202020204" pitchFamily="34" charset="0"/>
                </a:rPr>
                <a:t>or learning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EF570AF-70C5-E340-9937-08DD0A5D2664}"/>
              </a:ext>
            </a:extLst>
          </p:cNvPr>
          <p:cNvGrpSpPr/>
          <p:nvPr/>
        </p:nvGrpSpPr>
        <p:grpSpPr>
          <a:xfrm>
            <a:off x="7513878" y="3424156"/>
            <a:ext cx="992580" cy="1486914"/>
            <a:chOff x="7513878" y="3424156"/>
            <a:chExt cx="992580" cy="1486914"/>
          </a:xfrm>
        </p:grpSpPr>
        <p:pic>
          <p:nvPicPr>
            <p:cNvPr id="19" name="Graphic 18" descr="Daily calendar with solid fill">
              <a:extLst>
                <a:ext uri="{FF2B5EF4-FFF2-40B4-BE49-F238E27FC236}">
                  <a16:creationId xmlns:a16="http://schemas.microsoft.com/office/drawing/2014/main" id="{675EBAAA-8282-B94D-9187-A12A840A7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555426" y="3424156"/>
              <a:ext cx="914400" cy="914400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CECC23-8DB2-924C-8187-D32880C08DFB}"/>
                </a:ext>
              </a:extLst>
            </p:cNvPr>
            <p:cNvSpPr txBox="1"/>
            <p:nvPr/>
          </p:nvSpPr>
          <p:spPr>
            <a:xfrm>
              <a:off x="7513878" y="4264739"/>
              <a:ext cx="9925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Spaced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practice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90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39269E9-D82F-374F-817C-E2975A211082}"/>
              </a:ext>
            </a:extLst>
          </p:cNvPr>
          <p:cNvSpPr txBox="1">
            <a:spLocks/>
          </p:cNvSpPr>
          <p:nvPr/>
        </p:nvSpPr>
        <p:spPr>
          <a:xfrm>
            <a:off x="572568" y="1132890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NL" sz="11500"/>
              <a:t>Examples</a:t>
            </a:r>
            <a:endParaRPr lang="en-NL" sz="6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296A57F-2E8B-5343-BF37-904E21DB7736}"/>
              </a:ext>
            </a:extLst>
          </p:cNvPr>
          <p:cNvSpPr txBox="1">
            <a:spLocks/>
          </p:cNvSpPr>
          <p:nvPr/>
        </p:nvSpPr>
        <p:spPr>
          <a:xfrm>
            <a:off x="572568" y="2141815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sz="36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of blended learning courses</a:t>
            </a:r>
            <a:endParaRPr lang="en-NL" sz="36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508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Blended Learning Wave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1DEBB-AFF0-B740-8CD3-EF73E016BCC0}"/>
              </a:ext>
            </a:extLst>
          </p:cNvPr>
          <p:cNvGrpSpPr/>
          <p:nvPr/>
        </p:nvGrpSpPr>
        <p:grpSpPr>
          <a:xfrm>
            <a:off x="641964" y="3324292"/>
            <a:ext cx="562344" cy="833194"/>
            <a:chOff x="641964" y="3324292"/>
            <a:chExt cx="562344" cy="833194"/>
          </a:xfrm>
        </p:grpSpPr>
        <p:sp>
          <p:nvSpPr>
            <p:cNvPr id="7" name="TextBox 6"/>
            <p:cNvSpPr txBox="1"/>
            <p:nvPr/>
          </p:nvSpPr>
          <p:spPr>
            <a:xfrm>
              <a:off x="648862" y="3818932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F2F</a:t>
              </a:r>
            </a:p>
          </p:txBody>
        </p:sp>
        <p:pic>
          <p:nvPicPr>
            <p:cNvPr id="8" name="Picture 7" descr="Users with solid fill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41964" y="3324292"/>
              <a:ext cx="562344" cy="562344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0835" y="2956741"/>
            <a:ext cx="7985457" cy="0"/>
          </a:xfrm>
          <a:prstGeom prst="line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903913" y="1637869"/>
            <a:ext cx="1334254" cy="605332"/>
            <a:chOff x="6456748" y="1630000"/>
            <a:chExt cx="1334254" cy="605332"/>
          </a:xfrm>
        </p:grpSpPr>
        <p:sp>
          <p:nvSpPr>
            <p:cNvPr id="3" name="Rounded Rectangle 2"/>
            <p:cNvSpPr/>
            <p:nvPr/>
          </p:nvSpPr>
          <p:spPr>
            <a:xfrm>
              <a:off x="6456749" y="1630000"/>
              <a:ext cx="1334252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 descr="Closed book with solid fill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970528" y="1671056"/>
              <a:ext cx="820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Read 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material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22965" y="994631"/>
            <a:ext cx="1334254" cy="605332"/>
            <a:chOff x="6456748" y="1630000"/>
            <a:chExt cx="1334254" cy="605332"/>
          </a:xfrm>
        </p:grpSpPr>
        <p:sp>
          <p:nvSpPr>
            <p:cNvPr id="43" name="Rounded Rectangle 42"/>
            <p:cNvSpPr/>
            <p:nvPr/>
          </p:nvSpPr>
          <p:spPr>
            <a:xfrm>
              <a:off x="6456749" y="1630000"/>
              <a:ext cx="1334252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43" descr="Presentation with media with solid fill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970528" y="1671056"/>
              <a:ext cx="820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Watch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video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50846" y="3675595"/>
            <a:ext cx="1412744" cy="605332"/>
            <a:chOff x="6456748" y="1630000"/>
            <a:chExt cx="1412744" cy="605332"/>
          </a:xfrm>
        </p:grpSpPr>
        <p:sp>
          <p:nvSpPr>
            <p:cNvPr id="47" name="Rounded Rectangle 46"/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47" descr="Badge Question Mark with solid fill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877850" y="1671056"/>
              <a:ext cx="991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Discuss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Quiz 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38545" y="1609438"/>
            <a:ext cx="1412744" cy="605332"/>
            <a:chOff x="6456748" y="1630000"/>
            <a:chExt cx="1412744" cy="605332"/>
          </a:xfrm>
        </p:grpSpPr>
        <p:sp>
          <p:nvSpPr>
            <p:cNvPr id="59" name="Rounded Rectangle 58"/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Picture 59" descr="Calculator with solid fill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970528" y="1671056"/>
              <a:ext cx="898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Calcu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lations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47918" y="2277911"/>
            <a:ext cx="1412743" cy="605332"/>
            <a:chOff x="6456748" y="1630000"/>
            <a:chExt cx="1412743" cy="605332"/>
          </a:xfrm>
        </p:grpSpPr>
        <p:sp>
          <p:nvSpPr>
            <p:cNvPr id="63" name="Rounded Rectangle 62"/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63" descr="Checkbox Checked with solid fill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6970527" y="1656664"/>
              <a:ext cx="898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Online Quiz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54729" y="3659930"/>
            <a:ext cx="1596560" cy="605332"/>
            <a:chOff x="6456748" y="1630000"/>
            <a:chExt cx="1596560" cy="605332"/>
          </a:xfrm>
        </p:grpSpPr>
        <p:sp>
          <p:nvSpPr>
            <p:cNvPr id="40" name="Rounded Rectangle 39"/>
            <p:cNvSpPr/>
            <p:nvPr/>
          </p:nvSpPr>
          <p:spPr>
            <a:xfrm>
              <a:off x="6456748" y="1630000"/>
              <a:ext cx="1596560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40" descr="Chat with solid fill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6970527" y="1671056"/>
              <a:ext cx="1082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Peer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Instruction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303689" y="1609438"/>
            <a:ext cx="1638961" cy="605332"/>
            <a:chOff x="6456748" y="1630000"/>
            <a:chExt cx="1638961" cy="605332"/>
          </a:xfrm>
        </p:grpSpPr>
        <p:sp>
          <p:nvSpPr>
            <p:cNvPr id="68" name="Rounded Rectangle 67"/>
            <p:cNvSpPr/>
            <p:nvPr/>
          </p:nvSpPr>
          <p:spPr>
            <a:xfrm>
              <a:off x="6456748" y="1630000"/>
              <a:ext cx="1638961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Picture 68" descr="Pencil with solid fill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970527" y="1671056"/>
              <a:ext cx="1125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Prepare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lecture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116971" y="3167750"/>
            <a:ext cx="1638961" cy="605332"/>
            <a:chOff x="6456748" y="1630000"/>
            <a:chExt cx="1638961" cy="605332"/>
          </a:xfrm>
        </p:grpSpPr>
        <p:sp>
          <p:nvSpPr>
            <p:cNvPr id="74" name="Rounded Rectangle 73"/>
            <p:cNvSpPr/>
            <p:nvPr/>
          </p:nvSpPr>
          <p:spPr>
            <a:xfrm>
              <a:off x="6456748" y="1630000"/>
              <a:ext cx="1638961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Picture 74" descr="Chat with solid fill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6970527" y="1691408"/>
              <a:ext cx="1125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Discuss calculations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01768" y="3874851"/>
            <a:ext cx="1412744" cy="605332"/>
            <a:chOff x="6456748" y="1630000"/>
            <a:chExt cx="1412744" cy="605332"/>
          </a:xfrm>
        </p:grpSpPr>
        <p:sp>
          <p:nvSpPr>
            <p:cNvPr id="51" name="Rounded Rectangle 50"/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Picture 51" descr="Classroom with solid fill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970528" y="1671056"/>
              <a:ext cx="898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In-depth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Lecture</a:t>
              </a:r>
            </a:p>
          </p:txBody>
        </p:sp>
      </p:grpSp>
      <p:sp>
        <p:nvSpPr>
          <p:cNvPr id="71" name="Freeform 70"/>
          <p:cNvSpPr/>
          <p:nvPr/>
        </p:nvSpPr>
        <p:spPr>
          <a:xfrm>
            <a:off x="3175165" y="1525755"/>
            <a:ext cx="4663226" cy="2463951"/>
          </a:xfrm>
          <a:custGeom>
            <a:avLst/>
            <a:gdLst>
              <a:gd name="connsiteX0" fmla="*/ 0 w 4814876"/>
              <a:gd name="connsiteY0" fmla="*/ 0 h 2238048"/>
              <a:gd name="connsiteX1" fmla="*/ 1023635 w 4814876"/>
              <a:gd name="connsiteY1" fmla="*/ 2236510 h 2238048"/>
              <a:gd name="connsiteX2" fmla="*/ 2767606 w 4814876"/>
              <a:gd name="connsiteY2" fmla="*/ 379070 h 2238048"/>
              <a:gd name="connsiteX3" fmla="*/ 4814876 w 4814876"/>
              <a:gd name="connsiteY3" fmla="*/ 2132266 h 2238048"/>
              <a:gd name="connsiteX0" fmla="*/ 0 w 4814876"/>
              <a:gd name="connsiteY0" fmla="*/ 0 h 2238298"/>
              <a:gd name="connsiteX1" fmla="*/ 1023635 w 4814876"/>
              <a:gd name="connsiteY1" fmla="*/ 2236510 h 2238298"/>
              <a:gd name="connsiteX2" fmla="*/ 2767606 w 4814876"/>
              <a:gd name="connsiteY2" fmla="*/ 379070 h 2238298"/>
              <a:gd name="connsiteX3" fmla="*/ 4160887 w 4814876"/>
              <a:gd name="connsiteY3" fmla="*/ 492790 h 2238298"/>
              <a:gd name="connsiteX4" fmla="*/ 4814876 w 4814876"/>
              <a:gd name="connsiteY4" fmla="*/ 2132266 h 2238298"/>
              <a:gd name="connsiteX0" fmla="*/ 0 w 5231912"/>
              <a:gd name="connsiteY0" fmla="*/ 0 h 2238298"/>
              <a:gd name="connsiteX1" fmla="*/ 1023635 w 5231912"/>
              <a:gd name="connsiteY1" fmla="*/ 2236510 h 2238298"/>
              <a:gd name="connsiteX2" fmla="*/ 2767606 w 5231912"/>
              <a:gd name="connsiteY2" fmla="*/ 379070 h 2238298"/>
              <a:gd name="connsiteX3" fmla="*/ 4160887 w 5231912"/>
              <a:gd name="connsiteY3" fmla="*/ 492790 h 2238298"/>
              <a:gd name="connsiteX4" fmla="*/ 5231912 w 5231912"/>
              <a:gd name="connsiteY4" fmla="*/ 2236510 h 2238298"/>
              <a:gd name="connsiteX0" fmla="*/ 0 w 5231912"/>
              <a:gd name="connsiteY0" fmla="*/ 0 h 2377149"/>
              <a:gd name="connsiteX1" fmla="*/ 1023635 w 5231912"/>
              <a:gd name="connsiteY1" fmla="*/ 2236510 h 2377149"/>
              <a:gd name="connsiteX2" fmla="*/ 1867186 w 5231912"/>
              <a:gd name="connsiteY2" fmla="*/ 1952208 h 2377149"/>
              <a:gd name="connsiteX3" fmla="*/ 2767606 w 5231912"/>
              <a:gd name="connsiteY3" fmla="*/ 379070 h 2377149"/>
              <a:gd name="connsiteX4" fmla="*/ 4160887 w 5231912"/>
              <a:gd name="connsiteY4" fmla="*/ 492790 h 2377149"/>
              <a:gd name="connsiteX5" fmla="*/ 5231912 w 5231912"/>
              <a:gd name="connsiteY5" fmla="*/ 2236510 h 2377149"/>
              <a:gd name="connsiteX0" fmla="*/ 0 w 5231912"/>
              <a:gd name="connsiteY0" fmla="*/ 0 h 2377149"/>
              <a:gd name="connsiteX1" fmla="*/ 1023635 w 5231912"/>
              <a:gd name="connsiteY1" fmla="*/ 2236510 h 2377149"/>
              <a:gd name="connsiteX2" fmla="*/ 1867186 w 5231912"/>
              <a:gd name="connsiteY2" fmla="*/ 1952208 h 2377149"/>
              <a:gd name="connsiteX3" fmla="*/ 2767606 w 5231912"/>
              <a:gd name="connsiteY3" fmla="*/ 379070 h 2377149"/>
              <a:gd name="connsiteX4" fmla="*/ 4141931 w 5231912"/>
              <a:gd name="connsiteY4" fmla="*/ 995057 h 2377149"/>
              <a:gd name="connsiteX5" fmla="*/ 5231912 w 5231912"/>
              <a:gd name="connsiteY5" fmla="*/ 2236510 h 2377149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4141931 w 4663226"/>
              <a:gd name="connsiteY4" fmla="*/ 995057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3226" h="2463951">
                <a:moveTo>
                  <a:pt x="0" y="0"/>
                </a:moveTo>
                <a:cubicBezTo>
                  <a:pt x="281183" y="1086666"/>
                  <a:pt x="712437" y="1911142"/>
                  <a:pt x="1023635" y="2236510"/>
                </a:cubicBezTo>
                <a:cubicBezTo>
                  <a:pt x="1334833" y="2561878"/>
                  <a:pt x="1576524" y="2261781"/>
                  <a:pt x="1867186" y="1952208"/>
                </a:cubicBezTo>
                <a:cubicBezTo>
                  <a:pt x="2157848" y="1642635"/>
                  <a:pt x="2476944" y="600194"/>
                  <a:pt x="2767606" y="379070"/>
                </a:cubicBezTo>
                <a:cubicBezTo>
                  <a:pt x="3058268" y="157946"/>
                  <a:pt x="3288901" y="115300"/>
                  <a:pt x="3611157" y="625464"/>
                </a:cubicBezTo>
                <a:cubicBezTo>
                  <a:pt x="3857588" y="993477"/>
                  <a:pt x="4464186" y="2255463"/>
                  <a:pt x="4663226" y="2463951"/>
                </a:cubicBezTo>
              </a:path>
            </a:pathLst>
          </a:custGeom>
          <a:ln>
            <a:solidFill>
              <a:schemeClr val="accent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7307B8-61DF-284B-8C82-A4C48903083A}"/>
              </a:ext>
            </a:extLst>
          </p:cNvPr>
          <p:cNvGrpSpPr/>
          <p:nvPr/>
        </p:nvGrpSpPr>
        <p:grpSpPr>
          <a:xfrm>
            <a:off x="550360" y="1303364"/>
            <a:ext cx="776175" cy="833194"/>
            <a:chOff x="1211547" y="3324292"/>
            <a:chExt cx="776175" cy="8331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CDE551A-8AC3-934F-91C3-CE1835A86DB5}"/>
                </a:ext>
              </a:extLst>
            </p:cNvPr>
            <p:cNvSpPr txBox="1"/>
            <p:nvPr/>
          </p:nvSpPr>
          <p:spPr>
            <a:xfrm>
              <a:off x="1211547" y="3818932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</a:t>
              </a:r>
            </a:p>
          </p:txBody>
        </p:sp>
        <p:pic>
          <p:nvPicPr>
            <p:cNvPr id="55" name="Picture 8" descr="Wi-Fi with solid fill">
              <a:extLst>
                <a:ext uri="{FF2B5EF4-FFF2-40B4-BE49-F238E27FC236}">
                  <a16:creationId xmlns:a16="http://schemas.microsoft.com/office/drawing/2014/main" id="{709D0DDB-EBA9-5B45-92DA-DB494DD2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1311634" y="3324292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628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PRIME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b="1" dirty="0" err="1"/>
              <a:t>PR</a:t>
            </a:r>
            <a:r>
              <a:rPr lang="en-US" dirty="0" err="1"/>
              <a:t>oject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nnovation </a:t>
            </a:r>
            <a:r>
              <a:rPr lang="en-US" b="1" dirty="0"/>
              <a:t>M</a:t>
            </a:r>
            <a:r>
              <a:rPr lang="en-US" dirty="0"/>
              <a:t>athematics </a:t>
            </a:r>
            <a:r>
              <a:rPr lang="en-US" b="1" dirty="0"/>
              <a:t>E</a:t>
            </a:r>
            <a:r>
              <a:rPr lang="en-US" dirty="0"/>
              <a:t>ducation</a:t>
            </a:r>
          </a:p>
          <a:p>
            <a:pPr>
              <a:buClr>
                <a:schemeClr val="tx1"/>
              </a:buClr>
            </a:pPr>
            <a:r>
              <a:rPr lang="en-US" dirty="0"/>
              <a:t>Service Education </a:t>
            </a:r>
            <a:br>
              <a:rPr lang="en-US" dirty="0"/>
            </a:b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and 2</a:t>
            </a:r>
            <a:r>
              <a:rPr lang="en-US" baseline="30000" dirty="0"/>
              <a:t>nd</a:t>
            </a:r>
            <a:r>
              <a:rPr lang="en-US" dirty="0"/>
              <a:t> year Math courses</a:t>
            </a:r>
          </a:p>
          <a:p>
            <a:pPr>
              <a:buClr>
                <a:schemeClr val="tx1"/>
              </a:buClr>
            </a:pPr>
            <a:r>
              <a:rPr lang="en-US" dirty="0"/>
              <a:t>Team of teachers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b="1" dirty="0">
                <a:solidFill>
                  <a:schemeClr val="accent4"/>
                </a:solidFill>
              </a:rPr>
              <a:t>P</a:t>
            </a:r>
            <a:r>
              <a:rPr lang="en-US" dirty="0"/>
              <a:t>repare, </a:t>
            </a:r>
            <a:r>
              <a:rPr lang="en-US" b="1" dirty="0">
                <a:solidFill>
                  <a:schemeClr val="accent4"/>
                </a:solidFill>
              </a:rPr>
              <a:t>P</a:t>
            </a:r>
            <a:r>
              <a:rPr lang="en-US" dirty="0"/>
              <a:t>articipate, </a:t>
            </a:r>
            <a:r>
              <a:rPr lang="en-US" b="1" dirty="0">
                <a:solidFill>
                  <a:schemeClr val="accent4"/>
                </a:solidFill>
              </a:rPr>
              <a:t>P</a:t>
            </a:r>
            <a:r>
              <a:rPr lang="en-US" dirty="0"/>
              <a:t>ractice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708" y="1200150"/>
            <a:ext cx="2105862" cy="2105862"/>
          </a:xfrm>
          <a:prstGeom prst="rect">
            <a:avLst/>
          </a:prstGeom>
          <a:solidFill>
            <a:srgbClr val="20274F"/>
          </a:solidFill>
        </p:spPr>
      </p:pic>
    </p:spTree>
    <p:extLst>
      <p:ext uri="{BB962C8B-B14F-4D97-AF65-F5344CB8AC3E}">
        <p14:creationId xmlns:p14="http://schemas.microsoft.com/office/powerpoint/2010/main" val="3293862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Prime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1DEBB-AFF0-B740-8CD3-EF73E016BCC0}"/>
              </a:ext>
            </a:extLst>
          </p:cNvPr>
          <p:cNvGrpSpPr/>
          <p:nvPr/>
        </p:nvGrpSpPr>
        <p:grpSpPr>
          <a:xfrm>
            <a:off x="641964" y="3324292"/>
            <a:ext cx="562344" cy="833194"/>
            <a:chOff x="641964" y="3324292"/>
            <a:chExt cx="562344" cy="833194"/>
          </a:xfrm>
        </p:grpSpPr>
        <p:sp>
          <p:nvSpPr>
            <p:cNvPr id="7" name="TextBox 6"/>
            <p:cNvSpPr txBox="1"/>
            <p:nvPr/>
          </p:nvSpPr>
          <p:spPr>
            <a:xfrm>
              <a:off x="648862" y="3818932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F2F</a:t>
              </a:r>
            </a:p>
          </p:txBody>
        </p:sp>
        <p:pic>
          <p:nvPicPr>
            <p:cNvPr id="8" name="Picture 7" descr="Users with solid fill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41964" y="3324292"/>
              <a:ext cx="562344" cy="562344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0835" y="2956741"/>
            <a:ext cx="7985457" cy="0"/>
          </a:xfrm>
          <a:prstGeom prst="line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321397" y="1361949"/>
            <a:ext cx="1334254" cy="605332"/>
            <a:chOff x="6456748" y="1630000"/>
            <a:chExt cx="1334254" cy="605332"/>
          </a:xfrm>
        </p:grpSpPr>
        <p:sp>
          <p:nvSpPr>
            <p:cNvPr id="43" name="Rounded Rectangle 42"/>
            <p:cNvSpPr/>
            <p:nvPr/>
          </p:nvSpPr>
          <p:spPr>
            <a:xfrm>
              <a:off x="6456749" y="1630000"/>
              <a:ext cx="1334252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43" descr="Presentation with media with solid fill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970528" y="1671056"/>
              <a:ext cx="820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Watch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video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2712555" y="2015747"/>
            <a:ext cx="1638961" cy="605332"/>
            <a:chOff x="6456748" y="1630000"/>
            <a:chExt cx="1638961" cy="605332"/>
          </a:xfrm>
        </p:grpSpPr>
        <p:sp>
          <p:nvSpPr>
            <p:cNvPr id="68" name="Rounded Rectangle 67"/>
            <p:cNvSpPr/>
            <p:nvPr/>
          </p:nvSpPr>
          <p:spPr>
            <a:xfrm>
              <a:off x="6456748" y="1630000"/>
              <a:ext cx="1638961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Picture 68" descr="Pencil with solid fill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970527" y="1671056"/>
              <a:ext cx="1125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Pre lecture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exercise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936652" y="3847808"/>
            <a:ext cx="1412743" cy="605332"/>
            <a:chOff x="6456748" y="1630000"/>
            <a:chExt cx="1412743" cy="605332"/>
          </a:xfrm>
        </p:grpSpPr>
        <p:sp>
          <p:nvSpPr>
            <p:cNvPr id="51" name="Rounded Rectangle 50"/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Picture 51" descr="Classroom with solid fill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970527" y="1778777"/>
              <a:ext cx="8989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Lecture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7307B8-61DF-284B-8C82-A4C48903083A}"/>
              </a:ext>
            </a:extLst>
          </p:cNvPr>
          <p:cNvGrpSpPr/>
          <p:nvPr/>
        </p:nvGrpSpPr>
        <p:grpSpPr>
          <a:xfrm>
            <a:off x="550360" y="1303364"/>
            <a:ext cx="776175" cy="833194"/>
            <a:chOff x="1211547" y="3324292"/>
            <a:chExt cx="776175" cy="8331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CDE551A-8AC3-934F-91C3-CE1835A86DB5}"/>
                </a:ext>
              </a:extLst>
            </p:cNvPr>
            <p:cNvSpPr txBox="1"/>
            <p:nvPr/>
          </p:nvSpPr>
          <p:spPr>
            <a:xfrm>
              <a:off x="1211547" y="3818932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</a:t>
              </a:r>
            </a:p>
          </p:txBody>
        </p:sp>
        <p:pic>
          <p:nvPicPr>
            <p:cNvPr id="55" name="Picture 8" descr="Wi-Fi with solid fill">
              <a:extLst>
                <a:ext uri="{FF2B5EF4-FFF2-40B4-BE49-F238E27FC236}">
                  <a16:creationId xmlns:a16="http://schemas.microsoft.com/office/drawing/2014/main" id="{709D0DDB-EBA9-5B45-92DA-DB494DD2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311634" y="3324292"/>
              <a:ext cx="576000" cy="5760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B2205AF-21BA-9C48-9E15-4B08C3DE2EC1}"/>
              </a:ext>
            </a:extLst>
          </p:cNvPr>
          <p:cNvGrpSpPr/>
          <p:nvPr/>
        </p:nvGrpSpPr>
        <p:grpSpPr>
          <a:xfrm>
            <a:off x="2953883" y="3111693"/>
            <a:ext cx="1560717" cy="605332"/>
            <a:chOff x="6456748" y="1630000"/>
            <a:chExt cx="1560717" cy="605332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E3615BA6-5E81-F64A-9833-ED4EED22755D}"/>
                </a:ext>
              </a:extLst>
            </p:cNvPr>
            <p:cNvSpPr/>
            <p:nvPr/>
          </p:nvSpPr>
          <p:spPr>
            <a:xfrm>
              <a:off x="6456748" y="1630000"/>
              <a:ext cx="1560717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Picture 51" descr="Smart Phone with solid fill">
              <a:extLst>
                <a:ext uri="{FF2B5EF4-FFF2-40B4-BE49-F238E27FC236}">
                  <a16:creationId xmlns:a16="http://schemas.microsoft.com/office/drawing/2014/main" id="{8C3D205B-4AFA-1645-B724-399A66B0A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70658DF1-E8FB-0D4B-ABD9-36C754A4F45C}"/>
                </a:ext>
              </a:extLst>
            </p:cNvPr>
            <p:cNvSpPr txBox="1"/>
            <p:nvPr/>
          </p:nvSpPr>
          <p:spPr>
            <a:xfrm>
              <a:off x="6970527" y="1671056"/>
              <a:ext cx="1046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Clicker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Questions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CAA41D7-62C5-934F-929A-88F6435575AA}"/>
              </a:ext>
            </a:extLst>
          </p:cNvPr>
          <p:cNvGrpSpPr/>
          <p:nvPr/>
        </p:nvGrpSpPr>
        <p:grpSpPr>
          <a:xfrm>
            <a:off x="5049002" y="3139589"/>
            <a:ext cx="1764753" cy="605332"/>
            <a:chOff x="6456748" y="1630000"/>
            <a:chExt cx="1764753" cy="605332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87DF3337-6260-124D-8651-5EE194AAFC16}"/>
                </a:ext>
              </a:extLst>
            </p:cNvPr>
            <p:cNvSpPr/>
            <p:nvPr/>
          </p:nvSpPr>
          <p:spPr>
            <a:xfrm>
              <a:off x="6456748" y="1630000"/>
              <a:ext cx="176475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0" name="Picture 68" descr="Pencil with solid fill">
              <a:extLst>
                <a:ext uri="{FF2B5EF4-FFF2-40B4-BE49-F238E27FC236}">
                  <a16:creationId xmlns:a16="http://schemas.microsoft.com/office/drawing/2014/main" id="{B46B14A8-41C8-644E-BB1D-8735D3900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E40F472-80E9-9C4B-BE1E-ED976D1DCF36}"/>
                </a:ext>
              </a:extLst>
            </p:cNvPr>
            <p:cNvSpPr txBox="1"/>
            <p:nvPr/>
          </p:nvSpPr>
          <p:spPr>
            <a:xfrm>
              <a:off x="6970527" y="1671056"/>
              <a:ext cx="1250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Textbook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Assignments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5D45B63-0FC3-2943-AD9C-468DDAAD0CFB}"/>
              </a:ext>
            </a:extLst>
          </p:cNvPr>
          <p:cNvGrpSpPr/>
          <p:nvPr/>
        </p:nvGrpSpPr>
        <p:grpSpPr>
          <a:xfrm>
            <a:off x="5562781" y="2014920"/>
            <a:ext cx="1764753" cy="605332"/>
            <a:chOff x="6456748" y="1630000"/>
            <a:chExt cx="1764753" cy="605332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3546052A-7A5D-6944-9B56-AF5476028D74}"/>
                </a:ext>
              </a:extLst>
            </p:cNvPr>
            <p:cNvSpPr/>
            <p:nvPr/>
          </p:nvSpPr>
          <p:spPr>
            <a:xfrm>
              <a:off x="6456748" y="1630000"/>
              <a:ext cx="176475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" name="Picture 68" descr="Pencil with solid fill">
              <a:extLst>
                <a:ext uri="{FF2B5EF4-FFF2-40B4-BE49-F238E27FC236}">
                  <a16:creationId xmlns:a16="http://schemas.microsoft.com/office/drawing/2014/main" id="{6C5131A3-6FAF-DF41-945B-DB98062C5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8972EC9A-D9C1-C04C-9748-5DEBA78DA1C3}"/>
                </a:ext>
              </a:extLst>
            </p:cNvPr>
            <p:cNvSpPr txBox="1"/>
            <p:nvPr/>
          </p:nvSpPr>
          <p:spPr>
            <a:xfrm>
              <a:off x="6970527" y="1671056"/>
              <a:ext cx="1250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Textbook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Assignments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5C5320DB-B3D2-8345-A592-80A9709C0FAD}"/>
              </a:ext>
            </a:extLst>
          </p:cNvPr>
          <p:cNvGrpSpPr/>
          <p:nvPr/>
        </p:nvGrpSpPr>
        <p:grpSpPr>
          <a:xfrm>
            <a:off x="6076560" y="1359627"/>
            <a:ext cx="1764753" cy="605332"/>
            <a:chOff x="6456748" y="1630000"/>
            <a:chExt cx="1764753" cy="605332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7965634B-F86E-414A-BFA3-78D8C6099214}"/>
                </a:ext>
              </a:extLst>
            </p:cNvPr>
            <p:cNvSpPr/>
            <p:nvPr/>
          </p:nvSpPr>
          <p:spPr>
            <a:xfrm>
              <a:off x="6456748" y="1630000"/>
              <a:ext cx="176475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8" name="Picture 68" descr="Double Tap Gesture with solid fill">
              <a:extLst>
                <a:ext uri="{FF2B5EF4-FFF2-40B4-BE49-F238E27FC236}">
                  <a16:creationId xmlns:a16="http://schemas.microsoft.com/office/drawing/2014/main" id="{566788D2-11E1-F74D-B95B-6B57ED7350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B600B27B-6DFE-8642-8666-48F11EF462A2}"/>
                </a:ext>
              </a:extLst>
            </p:cNvPr>
            <p:cNvSpPr txBox="1"/>
            <p:nvPr/>
          </p:nvSpPr>
          <p:spPr>
            <a:xfrm>
              <a:off x="6970527" y="1671056"/>
              <a:ext cx="12509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Interactive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exercises</a:t>
              </a:r>
            </a:p>
          </p:txBody>
        </p:sp>
      </p:grpSp>
      <p:sp>
        <p:nvSpPr>
          <p:cNvPr id="90" name="Freeform 89">
            <a:extLst>
              <a:ext uri="{FF2B5EF4-FFF2-40B4-BE49-F238E27FC236}">
                <a16:creationId xmlns:a16="http://schemas.microsoft.com/office/drawing/2014/main" id="{CC46DB5B-A5D6-0E4F-BB89-B0DF2882E9EB}"/>
              </a:ext>
            </a:extLst>
          </p:cNvPr>
          <p:cNvSpPr/>
          <p:nvPr/>
        </p:nvSpPr>
        <p:spPr>
          <a:xfrm>
            <a:off x="2951373" y="1591364"/>
            <a:ext cx="4151746" cy="2461946"/>
          </a:xfrm>
          <a:custGeom>
            <a:avLst/>
            <a:gdLst>
              <a:gd name="connsiteX0" fmla="*/ 0 w 4814876"/>
              <a:gd name="connsiteY0" fmla="*/ 0 h 2238048"/>
              <a:gd name="connsiteX1" fmla="*/ 1023635 w 4814876"/>
              <a:gd name="connsiteY1" fmla="*/ 2236510 h 2238048"/>
              <a:gd name="connsiteX2" fmla="*/ 2767606 w 4814876"/>
              <a:gd name="connsiteY2" fmla="*/ 379070 h 2238048"/>
              <a:gd name="connsiteX3" fmla="*/ 4814876 w 4814876"/>
              <a:gd name="connsiteY3" fmla="*/ 2132266 h 2238048"/>
              <a:gd name="connsiteX0" fmla="*/ 0 w 4814876"/>
              <a:gd name="connsiteY0" fmla="*/ 0 h 2238298"/>
              <a:gd name="connsiteX1" fmla="*/ 1023635 w 4814876"/>
              <a:gd name="connsiteY1" fmla="*/ 2236510 h 2238298"/>
              <a:gd name="connsiteX2" fmla="*/ 2767606 w 4814876"/>
              <a:gd name="connsiteY2" fmla="*/ 379070 h 2238298"/>
              <a:gd name="connsiteX3" fmla="*/ 4160887 w 4814876"/>
              <a:gd name="connsiteY3" fmla="*/ 492790 h 2238298"/>
              <a:gd name="connsiteX4" fmla="*/ 4814876 w 4814876"/>
              <a:gd name="connsiteY4" fmla="*/ 2132266 h 2238298"/>
              <a:gd name="connsiteX0" fmla="*/ 0 w 5231912"/>
              <a:gd name="connsiteY0" fmla="*/ 0 h 2238298"/>
              <a:gd name="connsiteX1" fmla="*/ 1023635 w 5231912"/>
              <a:gd name="connsiteY1" fmla="*/ 2236510 h 2238298"/>
              <a:gd name="connsiteX2" fmla="*/ 2767606 w 5231912"/>
              <a:gd name="connsiteY2" fmla="*/ 379070 h 2238298"/>
              <a:gd name="connsiteX3" fmla="*/ 4160887 w 5231912"/>
              <a:gd name="connsiteY3" fmla="*/ 492790 h 2238298"/>
              <a:gd name="connsiteX4" fmla="*/ 5231912 w 5231912"/>
              <a:gd name="connsiteY4" fmla="*/ 2236510 h 2238298"/>
              <a:gd name="connsiteX0" fmla="*/ 0 w 5231912"/>
              <a:gd name="connsiteY0" fmla="*/ 0 h 2377149"/>
              <a:gd name="connsiteX1" fmla="*/ 1023635 w 5231912"/>
              <a:gd name="connsiteY1" fmla="*/ 2236510 h 2377149"/>
              <a:gd name="connsiteX2" fmla="*/ 1867186 w 5231912"/>
              <a:gd name="connsiteY2" fmla="*/ 1952208 h 2377149"/>
              <a:gd name="connsiteX3" fmla="*/ 2767606 w 5231912"/>
              <a:gd name="connsiteY3" fmla="*/ 379070 h 2377149"/>
              <a:gd name="connsiteX4" fmla="*/ 4160887 w 5231912"/>
              <a:gd name="connsiteY4" fmla="*/ 492790 h 2377149"/>
              <a:gd name="connsiteX5" fmla="*/ 5231912 w 5231912"/>
              <a:gd name="connsiteY5" fmla="*/ 2236510 h 2377149"/>
              <a:gd name="connsiteX0" fmla="*/ 0 w 5231912"/>
              <a:gd name="connsiteY0" fmla="*/ 0 h 2377149"/>
              <a:gd name="connsiteX1" fmla="*/ 1023635 w 5231912"/>
              <a:gd name="connsiteY1" fmla="*/ 2236510 h 2377149"/>
              <a:gd name="connsiteX2" fmla="*/ 1867186 w 5231912"/>
              <a:gd name="connsiteY2" fmla="*/ 1952208 h 2377149"/>
              <a:gd name="connsiteX3" fmla="*/ 2767606 w 5231912"/>
              <a:gd name="connsiteY3" fmla="*/ 379070 h 2377149"/>
              <a:gd name="connsiteX4" fmla="*/ 4141931 w 5231912"/>
              <a:gd name="connsiteY4" fmla="*/ 995057 h 2377149"/>
              <a:gd name="connsiteX5" fmla="*/ 5231912 w 5231912"/>
              <a:gd name="connsiteY5" fmla="*/ 2236510 h 2377149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4141931 w 4663226"/>
              <a:gd name="connsiteY4" fmla="*/ 995057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4403919"/>
              <a:gd name="connsiteY0" fmla="*/ 0 h 2377149"/>
              <a:gd name="connsiteX1" fmla="*/ 1023635 w 4403919"/>
              <a:gd name="connsiteY1" fmla="*/ 2236510 h 2377149"/>
              <a:gd name="connsiteX2" fmla="*/ 1867186 w 4403919"/>
              <a:gd name="connsiteY2" fmla="*/ 1952208 h 2377149"/>
              <a:gd name="connsiteX3" fmla="*/ 2767606 w 4403919"/>
              <a:gd name="connsiteY3" fmla="*/ 379070 h 2377149"/>
              <a:gd name="connsiteX4" fmla="*/ 3611157 w 4403919"/>
              <a:gd name="connsiteY4" fmla="*/ 625464 h 2377149"/>
              <a:gd name="connsiteX5" fmla="*/ 4403919 w 4403919"/>
              <a:gd name="connsiteY5" fmla="*/ 307604 h 2377149"/>
              <a:gd name="connsiteX0" fmla="*/ 0 w 4403919"/>
              <a:gd name="connsiteY0" fmla="*/ 0 h 2377149"/>
              <a:gd name="connsiteX1" fmla="*/ 1023635 w 4403919"/>
              <a:gd name="connsiteY1" fmla="*/ 2236510 h 2377149"/>
              <a:gd name="connsiteX2" fmla="*/ 1867186 w 4403919"/>
              <a:gd name="connsiteY2" fmla="*/ 1952208 h 2377149"/>
              <a:gd name="connsiteX3" fmla="*/ 2767606 w 4403919"/>
              <a:gd name="connsiteY3" fmla="*/ 379070 h 2377149"/>
              <a:gd name="connsiteX4" fmla="*/ 4403919 w 4403919"/>
              <a:gd name="connsiteY4" fmla="*/ 307604 h 2377149"/>
              <a:gd name="connsiteX0" fmla="*/ 0 w 4403919"/>
              <a:gd name="connsiteY0" fmla="*/ 0 h 2379501"/>
              <a:gd name="connsiteX1" fmla="*/ 1023635 w 4403919"/>
              <a:gd name="connsiteY1" fmla="*/ 2236510 h 2379501"/>
              <a:gd name="connsiteX2" fmla="*/ 1867186 w 4403919"/>
              <a:gd name="connsiteY2" fmla="*/ 1952208 h 2379501"/>
              <a:gd name="connsiteX3" fmla="*/ 4403919 w 4403919"/>
              <a:gd name="connsiteY3" fmla="*/ 307604 h 2379501"/>
              <a:gd name="connsiteX0" fmla="*/ 0 w 4403919"/>
              <a:gd name="connsiteY0" fmla="*/ 0 h 2397094"/>
              <a:gd name="connsiteX1" fmla="*/ 1023635 w 4403919"/>
              <a:gd name="connsiteY1" fmla="*/ 2236510 h 2397094"/>
              <a:gd name="connsiteX2" fmla="*/ 2986303 w 4403919"/>
              <a:gd name="connsiteY2" fmla="*/ 2006799 h 2397094"/>
              <a:gd name="connsiteX3" fmla="*/ 4403919 w 4403919"/>
              <a:gd name="connsiteY3" fmla="*/ 307604 h 2397094"/>
              <a:gd name="connsiteX0" fmla="*/ 0 w 4403919"/>
              <a:gd name="connsiteY0" fmla="*/ 0 h 2461946"/>
              <a:gd name="connsiteX1" fmla="*/ 1405773 w 4403919"/>
              <a:gd name="connsiteY1" fmla="*/ 2318396 h 2461946"/>
              <a:gd name="connsiteX2" fmla="*/ 2986303 w 4403919"/>
              <a:gd name="connsiteY2" fmla="*/ 2006799 h 2461946"/>
              <a:gd name="connsiteX3" fmla="*/ 4403919 w 4403919"/>
              <a:gd name="connsiteY3" fmla="*/ 307604 h 2461946"/>
              <a:gd name="connsiteX0" fmla="*/ 0 w 4362976"/>
              <a:gd name="connsiteY0" fmla="*/ 0 h 2461946"/>
              <a:gd name="connsiteX1" fmla="*/ 1405773 w 4362976"/>
              <a:gd name="connsiteY1" fmla="*/ 2318396 h 2461946"/>
              <a:gd name="connsiteX2" fmla="*/ 2986303 w 4362976"/>
              <a:gd name="connsiteY2" fmla="*/ 2006799 h 2461946"/>
              <a:gd name="connsiteX3" fmla="*/ 4362976 w 4362976"/>
              <a:gd name="connsiteY3" fmla="*/ 307604 h 2461946"/>
              <a:gd name="connsiteX0" fmla="*/ 0 w 4362976"/>
              <a:gd name="connsiteY0" fmla="*/ 0 h 2461946"/>
              <a:gd name="connsiteX1" fmla="*/ 1405773 w 4362976"/>
              <a:gd name="connsiteY1" fmla="*/ 2318396 h 2461946"/>
              <a:gd name="connsiteX2" fmla="*/ 2986303 w 4362976"/>
              <a:gd name="connsiteY2" fmla="*/ 2006799 h 2461946"/>
              <a:gd name="connsiteX3" fmla="*/ 4362976 w 4362976"/>
              <a:gd name="connsiteY3" fmla="*/ 307604 h 2461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976" h="2461946">
                <a:moveTo>
                  <a:pt x="0" y="0"/>
                </a:moveTo>
                <a:cubicBezTo>
                  <a:pt x="281183" y="1086666"/>
                  <a:pt x="908056" y="1983930"/>
                  <a:pt x="1405773" y="2318396"/>
                </a:cubicBezTo>
                <a:cubicBezTo>
                  <a:pt x="1903490" y="2652862"/>
                  <a:pt x="2493436" y="2341931"/>
                  <a:pt x="2986303" y="2006799"/>
                </a:cubicBezTo>
                <a:cubicBezTo>
                  <a:pt x="3479170" y="1671667"/>
                  <a:pt x="3998263" y="800356"/>
                  <a:pt x="4362976" y="307604"/>
                </a:cubicBezTo>
              </a:path>
            </a:pathLst>
          </a:custGeom>
          <a:ln>
            <a:solidFill>
              <a:schemeClr val="accent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581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</p:spPr>
        <p:txBody>
          <a:bodyPr/>
          <a:lstStyle/>
          <a:p>
            <a:r>
              <a:rPr lang="en-US" dirty="0"/>
              <a:t>PRIME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2CCE7-3058-9E47-BED9-05130FC1C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31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0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BCB81-7609-354E-857E-6C0FE6EA6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70167-62B8-E941-8DD4-DFF417719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NL" dirty="0">
                <a:latin typeface="Roboto Slab" pitchFamily="2" charset="0"/>
                <a:ea typeface="Roboto Slab" pitchFamily="2" charset="0"/>
              </a:rPr>
              <a:t>Explain the concept of </a:t>
            </a:r>
            <a:r>
              <a:rPr lang="en-NL" b="1" dirty="0">
                <a:latin typeface="Roboto Slab" pitchFamily="2" charset="0"/>
                <a:ea typeface="Roboto Slab" pitchFamily="2" charset="0"/>
              </a:rPr>
              <a:t>Blended Learning</a:t>
            </a:r>
          </a:p>
          <a:p>
            <a:pPr marL="0" indent="0" algn="ctr">
              <a:buNone/>
            </a:pPr>
            <a:endParaRPr lang="en-NL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endParaRPr lang="en-NL" dirty="0">
              <a:latin typeface="Roboto Slab" pitchFamily="2" charset="0"/>
              <a:ea typeface="Roboto Slab" pitchFamily="2" charset="0"/>
            </a:endParaRPr>
          </a:p>
          <a:p>
            <a:pPr marL="0" indent="0" algn="ctr">
              <a:buNone/>
            </a:pPr>
            <a:r>
              <a:rPr lang="en-NL" dirty="0">
                <a:latin typeface="Roboto Slab" pitchFamily="2" charset="0"/>
                <a:ea typeface="Roboto Slab" pitchFamily="2" charset="0"/>
              </a:rPr>
              <a:t>Develop a </a:t>
            </a:r>
            <a:r>
              <a:rPr lang="en-NL" b="1" dirty="0">
                <a:latin typeface="Roboto Slab" pitchFamily="2" charset="0"/>
                <a:ea typeface="Roboto Slab" pitchFamily="2" charset="0"/>
              </a:rPr>
              <a:t>sequence of online and face-2-face </a:t>
            </a:r>
            <a:r>
              <a:rPr lang="en-NL" dirty="0">
                <a:latin typeface="Roboto Slab" pitchFamily="2" charset="0"/>
                <a:ea typeface="Roboto Slab" pitchFamily="2" charset="0"/>
              </a:rPr>
              <a:t>learning activities</a:t>
            </a:r>
          </a:p>
        </p:txBody>
      </p:sp>
    </p:spTree>
    <p:extLst>
      <p:ext uri="{BB962C8B-B14F-4D97-AF65-F5344CB8AC3E}">
        <p14:creationId xmlns:p14="http://schemas.microsoft.com/office/powerpoint/2010/main" val="3438186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</p:spPr>
        <p:txBody>
          <a:bodyPr/>
          <a:lstStyle/>
          <a:p>
            <a:r>
              <a:rPr lang="en-US" dirty="0"/>
              <a:t>PRIME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2CCE7-3058-9E47-BED9-05130FC1C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"/>
          <a:stretch/>
        </p:blipFill>
        <p:spPr>
          <a:xfrm>
            <a:off x="-3175" y="0"/>
            <a:ext cx="9144000" cy="531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56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</p:spPr>
        <p:txBody>
          <a:bodyPr/>
          <a:lstStyle/>
          <a:p>
            <a:r>
              <a:rPr lang="en-US" dirty="0"/>
              <a:t>PRIME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82CCE7-3058-9E47-BED9-05130FC1C1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600"/>
            <a:ext cx="9144000" cy="531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65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Railway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5" y="1040860"/>
            <a:ext cx="5041802" cy="344853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Redesign 5 master course</a:t>
            </a:r>
          </a:p>
          <a:p>
            <a:pPr>
              <a:buClr>
                <a:schemeClr val="tx1"/>
              </a:buClr>
            </a:pPr>
            <a:r>
              <a:rPr lang="en-US" dirty="0"/>
              <a:t>All blended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55FF1DF-06CE-8A43-990B-CB3D2A0B86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36592" y="1040860"/>
            <a:ext cx="3526325" cy="23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9C0E35-838D-524D-9E1D-CE5B51F3BD8F}"/>
              </a:ext>
            </a:extLst>
          </p:cNvPr>
          <p:cNvSpPr/>
          <p:nvPr/>
        </p:nvSpPr>
        <p:spPr>
          <a:xfrm>
            <a:off x="6248421" y="3427128"/>
            <a:ext cx="26869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Photo by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Johannes Plenio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Unsplash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NL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241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Railway Engineering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1DEBB-AFF0-B740-8CD3-EF73E016BCC0}"/>
              </a:ext>
            </a:extLst>
          </p:cNvPr>
          <p:cNvGrpSpPr/>
          <p:nvPr/>
        </p:nvGrpSpPr>
        <p:grpSpPr>
          <a:xfrm>
            <a:off x="641964" y="3324292"/>
            <a:ext cx="562344" cy="833194"/>
            <a:chOff x="641964" y="3324292"/>
            <a:chExt cx="562344" cy="833194"/>
          </a:xfrm>
        </p:grpSpPr>
        <p:sp>
          <p:nvSpPr>
            <p:cNvPr id="7" name="TextBox 6"/>
            <p:cNvSpPr txBox="1"/>
            <p:nvPr/>
          </p:nvSpPr>
          <p:spPr>
            <a:xfrm>
              <a:off x="648862" y="3818932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F2F</a:t>
              </a:r>
            </a:p>
          </p:txBody>
        </p:sp>
        <p:pic>
          <p:nvPicPr>
            <p:cNvPr id="8" name="Picture 7" descr="Users with solid fill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41964" y="3324292"/>
              <a:ext cx="562344" cy="562344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0835" y="2956741"/>
            <a:ext cx="7985457" cy="0"/>
          </a:xfrm>
          <a:prstGeom prst="line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2825423" y="1637869"/>
            <a:ext cx="1412744" cy="605332"/>
            <a:chOff x="6378258" y="1630000"/>
            <a:chExt cx="1412744" cy="605332"/>
          </a:xfrm>
        </p:grpSpPr>
        <p:sp>
          <p:nvSpPr>
            <p:cNvPr id="3" name="Rounded Rectangle 2"/>
            <p:cNvSpPr/>
            <p:nvPr/>
          </p:nvSpPr>
          <p:spPr>
            <a:xfrm>
              <a:off x="637825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 descr="Open book with solid fill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970528" y="1671056"/>
              <a:ext cx="820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Read 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material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22965" y="994631"/>
            <a:ext cx="1334254" cy="605332"/>
            <a:chOff x="6456748" y="1630000"/>
            <a:chExt cx="1334254" cy="605332"/>
          </a:xfrm>
        </p:grpSpPr>
        <p:sp>
          <p:nvSpPr>
            <p:cNvPr id="43" name="Rounded Rectangle 42"/>
            <p:cNvSpPr/>
            <p:nvPr/>
          </p:nvSpPr>
          <p:spPr>
            <a:xfrm>
              <a:off x="6456749" y="1630000"/>
              <a:ext cx="1334252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43" descr="Presentation with media with solid fill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970528" y="1671056"/>
              <a:ext cx="820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Watch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video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050846" y="3675595"/>
            <a:ext cx="1412744" cy="605332"/>
            <a:chOff x="6456748" y="1630000"/>
            <a:chExt cx="1412744" cy="605332"/>
          </a:xfrm>
        </p:grpSpPr>
        <p:sp>
          <p:nvSpPr>
            <p:cNvPr id="47" name="Rounded Rectangle 46"/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47" descr="Badge Question Mark with solid fill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877850" y="1671056"/>
              <a:ext cx="991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Discuss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Quiz </a:t>
              </a: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738545" y="1609438"/>
            <a:ext cx="1412744" cy="605332"/>
            <a:chOff x="6456748" y="1630000"/>
            <a:chExt cx="1412744" cy="605332"/>
          </a:xfrm>
        </p:grpSpPr>
        <p:sp>
          <p:nvSpPr>
            <p:cNvPr id="59" name="Rounded Rectangle 58"/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0" name="Picture 59" descr="Calculator with solid fill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970528" y="1671056"/>
              <a:ext cx="898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Calcu</a:t>
              </a: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</a:p>
            <a:p>
              <a:r>
                <a:rPr lang="en-US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lations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47918" y="2277911"/>
            <a:ext cx="1412743" cy="605332"/>
            <a:chOff x="6456748" y="1630000"/>
            <a:chExt cx="1412743" cy="605332"/>
          </a:xfrm>
        </p:grpSpPr>
        <p:sp>
          <p:nvSpPr>
            <p:cNvPr id="63" name="Rounded Rectangle 62"/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63" descr="Checkbox Checked with solid fill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6970527" y="1656664"/>
              <a:ext cx="898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Online Quiz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554729" y="3659930"/>
            <a:ext cx="1596560" cy="605332"/>
            <a:chOff x="6456748" y="1630000"/>
            <a:chExt cx="1596560" cy="605332"/>
          </a:xfrm>
        </p:grpSpPr>
        <p:sp>
          <p:nvSpPr>
            <p:cNvPr id="40" name="Rounded Rectangle 39"/>
            <p:cNvSpPr/>
            <p:nvPr/>
          </p:nvSpPr>
          <p:spPr>
            <a:xfrm>
              <a:off x="6456748" y="1630000"/>
              <a:ext cx="1596560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40" descr="Boardroom with solid fill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6970527" y="1671056"/>
              <a:ext cx="1082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Peer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Instruction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6303689" y="1609438"/>
            <a:ext cx="1638961" cy="605332"/>
            <a:chOff x="6456748" y="1630000"/>
            <a:chExt cx="1638961" cy="605332"/>
          </a:xfrm>
        </p:grpSpPr>
        <p:sp>
          <p:nvSpPr>
            <p:cNvPr id="68" name="Rounded Rectangle 67"/>
            <p:cNvSpPr/>
            <p:nvPr/>
          </p:nvSpPr>
          <p:spPr>
            <a:xfrm>
              <a:off x="6456748" y="1630000"/>
              <a:ext cx="1638961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9" name="Picture 68" descr="Pencil with solid fill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>
              <a:off x="6970527" y="1671056"/>
              <a:ext cx="1125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Prepare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lecture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7116971" y="3167750"/>
            <a:ext cx="1638961" cy="605332"/>
            <a:chOff x="6456748" y="1630000"/>
            <a:chExt cx="1638961" cy="605332"/>
          </a:xfrm>
        </p:grpSpPr>
        <p:sp>
          <p:nvSpPr>
            <p:cNvPr id="74" name="Rounded Rectangle 73"/>
            <p:cNvSpPr/>
            <p:nvPr/>
          </p:nvSpPr>
          <p:spPr>
            <a:xfrm>
              <a:off x="6456748" y="1630000"/>
              <a:ext cx="1638961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5" name="Picture 74" descr="Chat with solid fill"/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6970527" y="1691408"/>
              <a:ext cx="11251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Discuss calculations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401768" y="3874851"/>
            <a:ext cx="1412744" cy="605332"/>
            <a:chOff x="6456748" y="1630000"/>
            <a:chExt cx="1412744" cy="605332"/>
          </a:xfrm>
        </p:grpSpPr>
        <p:sp>
          <p:nvSpPr>
            <p:cNvPr id="51" name="Rounded Rectangle 50"/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Picture 51" descr="Classroom with solid fill"/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970528" y="1671056"/>
              <a:ext cx="898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In-depth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Lecture</a:t>
              </a:r>
            </a:p>
          </p:txBody>
        </p:sp>
      </p:grpSp>
      <p:sp>
        <p:nvSpPr>
          <p:cNvPr id="71" name="Freeform 70"/>
          <p:cNvSpPr/>
          <p:nvPr/>
        </p:nvSpPr>
        <p:spPr>
          <a:xfrm>
            <a:off x="3175165" y="1525755"/>
            <a:ext cx="4663226" cy="2463951"/>
          </a:xfrm>
          <a:custGeom>
            <a:avLst/>
            <a:gdLst>
              <a:gd name="connsiteX0" fmla="*/ 0 w 4814876"/>
              <a:gd name="connsiteY0" fmla="*/ 0 h 2238048"/>
              <a:gd name="connsiteX1" fmla="*/ 1023635 w 4814876"/>
              <a:gd name="connsiteY1" fmla="*/ 2236510 h 2238048"/>
              <a:gd name="connsiteX2" fmla="*/ 2767606 w 4814876"/>
              <a:gd name="connsiteY2" fmla="*/ 379070 h 2238048"/>
              <a:gd name="connsiteX3" fmla="*/ 4814876 w 4814876"/>
              <a:gd name="connsiteY3" fmla="*/ 2132266 h 2238048"/>
              <a:gd name="connsiteX0" fmla="*/ 0 w 4814876"/>
              <a:gd name="connsiteY0" fmla="*/ 0 h 2238298"/>
              <a:gd name="connsiteX1" fmla="*/ 1023635 w 4814876"/>
              <a:gd name="connsiteY1" fmla="*/ 2236510 h 2238298"/>
              <a:gd name="connsiteX2" fmla="*/ 2767606 w 4814876"/>
              <a:gd name="connsiteY2" fmla="*/ 379070 h 2238298"/>
              <a:gd name="connsiteX3" fmla="*/ 4160887 w 4814876"/>
              <a:gd name="connsiteY3" fmla="*/ 492790 h 2238298"/>
              <a:gd name="connsiteX4" fmla="*/ 4814876 w 4814876"/>
              <a:gd name="connsiteY4" fmla="*/ 2132266 h 2238298"/>
              <a:gd name="connsiteX0" fmla="*/ 0 w 5231912"/>
              <a:gd name="connsiteY0" fmla="*/ 0 h 2238298"/>
              <a:gd name="connsiteX1" fmla="*/ 1023635 w 5231912"/>
              <a:gd name="connsiteY1" fmla="*/ 2236510 h 2238298"/>
              <a:gd name="connsiteX2" fmla="*/ 2767606 w 5231912"/>
              <a:gd name="connsiteY2" fmla="*/ 379070 h 2238298"/>
              <a:gd name="connsiteX3" fmla="*/ 4160887 w 5231912"/>
              <a:gd name="connsiteY3" fmla="*/ 492790 h 2238298"/>
              <a:gd name="connsiteX4" fmla="*/ 5231912 w 5231912"/>
              <a:gd name="connsiteY4" fmla="*/ 2236510 h 2238298"/>
              <a:gd name="connsiteX0" fmla="*/ 0 w 5231912"/>
              <a:gd name="connsiteY0" fmla="*/ 0 h 2377149"/>
              <a:gd name="connsiteX1" fmla="*/ 1023635 w 5231912"/>
              <a:gd name="connsiteY1" fmla="*/ 2236510 h 2377149"/>
              <a:gd name="connsiteX2" fmla="*/ 1867186 w 5231912"/>
              <a:gd name="connsiteY2" fmla="*/ 1952208 h 2377149"/>
              <a:gd name="connsiteX3" fmla="*/ 2767606 w 5231912"/>
              <a:gd name="connsiteY3" fmla="*/ 379070 h 2377149"/>
              <a:gd name="connsiteX4" fmla="*/ 4160887 w 5231912"/>
              <a:gd name="connsiteY4" fmla="*/ 492790 h 2377149"/>
              <a:gd name="connsiteX5" fmla="*/ 5231912 w 5231912"/>
              <a:gd name="connsiteY5" fmla="*/ 2236510 h 2377149"/>
              <a:gd name="connsiteX0" fmla="*/ 0 w 5231912"/>
              <a:gd name="connsiteY0" fmla="*/ 0 h 2377149"/>
              <a:gd name="connsiteX1" fmla="*/ 1023635 w 5231912"/>
              <a:gd name="connsiteY1" fmla="*/ 2236510 h 2377149"/>
              <a:gd name="connsiteX2" fmla="*/ 1867186 w 5231912"/>
              <a:gd name="connsiteY2" fmla="*/ 1952208 h 2377149"/>
              <a:gd name="connsiteX3" fmla="*/ 2767606 w 5231912"/>
              <a:gd name="connsiteY3" fmla="*/ 379070 h 2377149"/>
              <a:gd name="connsiteX4" fmla="*/ 4141931 w 5231912"/>
              <a:gd name="connsiteY4" fmla="*/ 995057 h 2377149"/>
              <a:gd name="connsiteX5" fmla="*/ 5231912 w 5231912"/>
              <a:gd name="connsiteY5" fmla="*/ 2236510 h 2377149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4141931 w 4663226"/>
              <a:gd name="connsiteY4" fmla="*/ 995057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3226" h="2463951">
                <a:moveTo>
                  <a:pt x="0" y="0"/>
                </a:moveTo>
                <a:cubicBezTo>
                  <a:pt x="281183" y="1086666"/>
                  <a:pt x="712437" y="1911142"/>
                  <a:pt x="1023635" y="2236510"/>
                </a:cubicBezTo>
                <a:cubicBezTo>
                  <a:pt x="1334833" y="2561878"/>
                  <a:pt x="1576524" y="2261781"/>
                  <a:pt x="1867186" y="1952208"/>
                </a:cubicBezTo>
                <a:cubicBezTo>
                  <a:pt x="2157848" y="1642635"/>
                  <a:pt x="2476944" y="600194"/>
                  <a:pt x="2767606" y="379070"/>
                </a:cubicBezTo>
                <a:cubicBezTo>
                  <a:pt x="3058268" y="157946"/>
                  <a:pt x="3288901" y="115300"/>
                  <a:pt x="3611157" y="625464"/>
                </a:cubicBezTo>
                <a:cubicBezTo>
                  <a:pt x="3857588" y="993477"/>
                  <a:pt x="4464186" y="2255463"/>
                  <a:pt x="4663226" y="2463951"/>
                </a:cubicBezTo>
              </a:path>
            </a:pathLst>
          </a:custGeom>
          <a:ln>
            <a:solidFill>
              <a:schemeClr val="accent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7307B8-61DF-284B-8C82-A4C48903083A}"/>
              </a:ext>
            </a:extLst>
          </p:cNvPr>
          <p:cNvGrpSpPr/>
          <p:nvPr/>
        </p:nvGrpSpPr>
        <p:grpSpPr>
          <a:xfrm>
            <a:off x="550360" y="1303364"/>
            <a:ext cx="776175" cy="833194"/>
            <a:chOff x="1211547" y="3324292"/>
            <a:chExt cx="776175" cy="8331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CDE551A-8AC3-934F-91C3-CE1835A86DB5}"/>
                </a:ext>
              </a:extLst>
            </p:cNvPr>
            <p:cNvSpPr txBox="1"/>
            <p:nvPr/>
          </p:nvSpPr>
          <p:spPr>
            <a:xfrm>
              <a:off x="1211547" y="3818932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</a:t>
              </a:r>
            </a:p>
          </p:txBody>
        </p:sp>
        <p:pic>
          <p:nvPicPr>
            <p:cNvPr id="55" name="Picture 8" descr="Wi-Fi with solid fill">
              <a:extLst>
                <a:ext uri="{FF2B5EF4-FFF2-40B4-BE49-F238E27FC236}">
                  <a16:creationId xmlns:a16="http://schemas.microsoft.com/office/drawing/2014/main" id="{709D0DDB-EBA9-5B45-92DA-DB494DD2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1311634" y="3324292"/>
              <a:ext cx="576000" cy="57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5397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Smart Phone with solid fill">
            <a:extLst>
              <a:ext uri="{FF2B5EF4-FFF2-40B4-BE49-F238E27FC236}">
                <a16:creationId xmlns:a16="http://schemas.microsoft.com/office/drawing/2014/main" id="{E379E272-ABEB-B541-B69E-50ED72792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518467" y="2252684"/>
            <a:ext cx="720000" cy="720000"/>
          </a:xfrm>
          <a:prstGeom prst="rect">
            <a:avLst/>
          </a:prstGeom>
        </p:spPr>
      </p:pic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ABD89A49-9A2F-A644-8CF1-28B6EE165A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88024" y="2169736"/>
            <a:ext cx="864096" cy="864096"/>
          </a:xfrm>
          <a:prstGeom prst="rect">
            <a:avLst/>
          </a:prstGeom>
        </p:spPr>
      </p:pic>
      <p:pic>
        <p:nvPicPr>
          <p:cNvPr id="8" name="Graphic 7" descr="Badge Question Mark with solid fill">
            <a:extLst>
              <a:ext uri="{FF2B5EF4-FFF2-40B4-BE49-F238E27FC236}">
                <a16:creationId xmlns:a16="http://schemas.microsoft.com/office/drawing/2014/main" id="{7FECEC8D-13C8-404B-8879-21B94DCBA9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77585" y="2259239"/>
            <a:ext cx="720000" cy="720000"/>
          </a:xfrm>
          <a:prstGeom prst="rect">
            <a:avLst/>
          </a:prstGeom>
        </p:spPr>
      </p:pic>
      <p:pic>
        <p:nvPicPr>
          <p:cNvPr id="10" name="Graphic 9" descr="Bar chart with solid fill">
            <a:extLst>
              <a:ext uri="{FF2B5EF4-FFF2-40B4-BE49-F238E27FC236}">
                <a16:creationId xmlns:a16="http://schemas.microsoft.com/office/drawing/2014/main" id="{2A2379DC-B722-A543-BDA8-9CDAE5C3DDB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2913983" y="2189267"/>
            <a:ext cx="764965" cy="764965"/>
          </a:xfrm>
          <a:prstGeom prst="rect">
            <a:avLst/>
          </a:prstGeom>
        </p:spPr>
      </p:pic>
      <p:sp>
        <p:nvSpPr>
          <p:cNvPr id="11" name="Right Arrow 10">
            <a:extLst>
              <a:ext uri="{FF2B5EF4-FFF2-40B4-BE49-F238E27FC236}">
                <a16:creationId xmlns:a16="http://schemas.microsoft.com/office/drawing/2014/main" id="{7EAFD0D7-9776-7044-9CD6-6F7581687A48}"/>
              </a:ext>
            </a:extLst>
          </p:cNvPr>
          <p:cNvSpPr/>
          <p:nvPr/>
        </p:nvSpPr>
        <p:spPr>
          <a:xfrm flipV="1">
            <a:off x="2302737" y="2336031"/>
            <a:ext cx="360040" cy="471427"/>
          </a:xfrm>
          <a:prstGeom prst="rightArrow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8748F791-7483-B142-B818-A1BFEC90AD01}"/>
              </a:ext>
            </a:extLst>
          </p:cNvPr>
          <p:cNvSpPr/>
          <p:nvPr/>
        </p:nvSpPr>
        <p:spPr>
          <a:xfrm flipV="1">
            <a:off x="1043608" y="2336032"/>
            <a:ext cx="360040" cy="471427"/>
          </a:xfrm>
          <a:prstGeom prst="rightArrow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AD047F-E751-044C-8D5B-F065EA7B6F9B}"/>
              </a:ext>
            </a:extLst>
          </p:cNvPr>
          <p:cNvGrpSpPr/>
          <p:nvPr/>
        </p:nvGrpSpPr>
        <p:grpSpPr>
          <a:xfrm>
            <a:off x="3012574" y="1382316"/>
            <a:ext cx="633507" cy="710588"/>
            <a:chOff x="3810164" y="1335652"/>
            <a:chExt cx="633507" cy="710588"/>
          </a:xfrm>
        </p:grpSpPr>
        <p:sp>
          <p:nvSpPr>
            <p:cNvPr id="15" name="Right Arrow 14">
              <a:extLst>
                <a:ext uri="{FF2B5EF4-FFF2-40B4-BE49-F238E27FC236}">
                  <a16:creationId xmlns:a16="http://schemas.microsoft.com/office/drawing/2014/main" id="{BF387894-9985-294D-A833-908AB6015848}"/>
                </a:ext>
              </a:extLst>
            </p:cNvPr>
            <p:cNvSpPr/>
            <p:nvPr/>
          </p:nvSpPr>
          <p:spPr>
            <a:xfrm rot="16200000" flipV="1">
              <a:off x="3914037" y="1279958"/>
              <a:ext cx="360040" cy="471427"/>
            </a:xfrm>
            <a:prstGeom prst="rightArrow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52B0A7-4CC7-0F42-A9B9-44E82D8C5A91}"/>
                </a:ext>
              </a:extLst>
            </p:cNvPr>
            <p:cNvSpPr txBox="1"/>
            <p:nvPr/>
          </p:nvSpPr>
          <p:spPr>
            <a:xfrm>
              <a:off x="3810164" y="1676908"/>
              <a:ext cx="6335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</a:rPr>
                <a:t>ALL</a:t>
              </a:r>
            </a:p>
          </p:txBody>
        </p:sp>
      </p:grpSp>
      <p:pic>
        <p:nvPicPr>
          <p:cNvPr id="20" name="Graphic 19" descr="Repeat with solid fill">
            <a:extLst>
              <a:ext uri="{FF2B5EF4-FFF2-40B4-BE49-F238E27FC236}">
                <a16:creationId xmlns:a16="http://schemas.microsoft.com/office/drawing/2014/main" id="{AF871190-6A02-AA41-88D5-4E4E34A1BA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2935418" y="3986566"/>
            <a:ext cx="720000" cy="72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E5B734C-D59F-AF49-AED0-23DF96F8DAF6}"/>
              </a:ext>
            </a:extLst>
          </p:cNvPr>
          <p:cNvGrpSpPr/>
          <p:nvPr/>
        </p:nvGrpSpPr>
        <p:grpSpPr>
          <a:xfrm rot="10800000">
            <a:off x="2877580" y="3139615"/>
            <a:ext cx="851515" cy="711420"/>
            <a:chOff x="3669196" y="1335652"/>
            <a:chExt cx="851515" cy="711420"/>
          </a:xfrm>
        </p:grpSpPr>
        <p:sp>
          <p:nvSpPr>
            <p:cNvPr id="23" name="Right Arrow 22">
              <a:extLst>
                <a:ext uri="{FF2B5EF4-FFF2-40B4-BE49-F238E27FC236}">
                  <a16:creationId xmlns:a16="http://schemas.microsoft.com/office/drawing/2014/main" id="{D1999DCA-7D75-174F-9939-F01765178B1E}"/>
                </a:ext>
              </a:extLst>
            </p:cNvPr>
            <p:cNvSpPr/>
            <p:nvPr/>
          </p:nvSpPr>
          <p:spPr>
            <a:xfrm rot="16200000" flipV="1">
              <a:off x="3922853" y="1279958"/>
              <a:ext cx="360040" cy="471427"/>
            </a:xfrm>
            <a:prstGeom prst="rightArrow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7A399B6-C06C-EC4D-911F-D19E6B580FD3}"/>
                </a:ext>
              </a:extLst>
            </p:cNvPr>
            <p:cNvSpPr txBox="1"/>
            <p:nvPr/>
          </p:nvSpPr>
          <p:spPr>
            <a:xfrm rot="10800000">
              <a:off x="3669196" y="1677740"/>
              <a:ext cx="85151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</a:rPr>
                <a:t>NONE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E8E642-0D49-5C42-B2D9-BC119DECC36E}"/>
              </a:ext>
            </a:extLst>
          </p:cNvPr>
          <p:cNvGrpSpPr/>
          <p:nvPr/>
        </p:nvGrpSpPr>
        <p:grpSpPr>
          <a:xfrm rot="5400000">
            <a:off x="3755381" y="2228179"/>
            <a:ext cx="864339" cy="710589"/>
            <a:chOff x="3670709" y="1335652"/>
            <a:chExt cx="864339" cy="710589"/>
          </a:xfrm>
        </p:grpSpPr>
        <p:sp>
          <p:nvSpPr>
            <p:cNvPr id="26" name="Right Arrow 25">
              <a:extLst>
                <a:ext uri="{FF2B5EF4-FFF2-40B4-BE49-F238E27FC236}">
                  <a16:creationId xmlns:a16="http://schemas.microsoft.com/office/drawing/2014/main" id="{1071847E-8CCE-7B40-BBFE-2A33506C548D}"/>
                </a:ext>
              </a:extLst>
            </p:cNvPr>
            <p:cNvSpPr/>
            <p:nvPr/>
          </p:nvSpPr>
          <p:spPr>
            <a:xfrm rot="16200000" flipV="1">
              <a:off x="3922853" y="1279958"/>
              <a:ext cx="360040" cy="471427"/>
            </a:xfrm>
            <a:prstGeom prst="rightArrow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867B4D-CFE7-B949-9FED-FC96C52404A2}"/>
                </a:ext>
              </a:extLst>
            </p:cNvPr>
            <p:cNvSpPr txBox="1"/>
            <p:nvPr/>
          </p:nvSpPr>
          <p:spPr>
            <a:xfrm>
              <a:off x="3670709" y="1676909"/>
              <a:ext cx="86433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4"/>
                  </a:solidFill>
                </a:rPr>
                <a:t>SOME</a:t>
              </a:r>
            </a:p>
          </p:txBody>
        </p:sp>
      </p:grpSp>
      <p:pic>
        <p:nvPicPr>
          <p:cNvPr id="29" name="Graphic 28" descr="Back with solid fill">
            <a:extLst>
              <a:ext uri="{FF2B5EF4-FFF2-40B4-BE49-F238E27FC236}">
                <a16:creationId xmlns:a16="http://schemas.microsoft.com/office/drawing/2014/main" id="{7EBC6054-CD16-8C42-8B59-156DD048B34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/>
        </p:blipFill>
        <p:spPr>
          <a:xfrm>
            <a:off x="2943337" y="643212"/>
            <a:ext cx="720000" cy="720000"/>
          </a:xfrm>
          <a:prstGeom prst="rect">
            <a:avLst/>
          </a:prstGeom>
        </p:spPr>
      </p:pic>
      <p:sp>
        <p:nvSpPr>
          <p:cNvPr id="38" name="Right Arrow 37">
            <a:extLst>
              <a:ext uri="{FF2B5EF4-FFF2-40B4-BE49-F238E27FC236}">
                <a16:creationId xmlns:a16="http://schemas.microsoft.com/office/drawing/2014/main" id="{0B2C0A2D-0A5D-F145-B872-A33AA82F2A12}"/>
              </a:ext>
            </a:extLst>
          </p:cNvPr>
          <p:cNvSpPr/>
          <p:nvPr/>
        </p:nvSpPr>
        <p:spPr>
          <a:xfrm flipV="1">
            <a:off x="7386813" y="2347758"/>
            <a:ext cx="360040" cy="471427"/>
          </a:xfrm>
          <a:prstGeom prst="rightArrow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7404A357-5746-604A-82FA-9C7188C677D6}"/>
              </a:ext>
            </a:extLst>
          </p:cNvPr>
          <p:cNvSpPr/>
          <p:nvPr/>
        </p:nvSpPr>
        <p:spPr>
          <a:xfrm flipV="1">
            <a:off x="5898759" y="2347758"/>
            <a:ext cx="360040" cy="471427"/>
          </a:xfrm>
          <a:prstGeom prst="rightArrow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9A56F8BA-7719-C040-B49E-F0A08336D9EC}"/>
              </a:ext>
            </a:extLst>
          </p:cNvPr>
          <p:cNvSpPr txBox="1">
            <a:spLocks/>
          </p:cNvSpPr>
          <p:nvPr/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dirty="0">
                <a:solidFill>
                  <a:schemeClr val="accent4"/>
                </a:solidFill>
                <a:latin typeface="Roboto Slab" pitchFamily="2" charset="0"/>
                <a:ea typeface="Roboto Slab" pitchFamily="2" charset="0"/>
              </a:rPr>
              <a:t>Peer Instruction</a:t>
            </a:r>
          </a:p>
        </p:txBody>
      </p:sp>
      <p:pic>
        <p:nvPicPr>
          <p:cNvPr id="30" name="Graphic 29" descr="Smart Phone with solid fill">
            <a:extLst>
              <a:ext uri="{FF2B5EF4-FFF2-40B4-BE49-F238E27FC236}">
                <a16:creationId xmlns:a16="http://schemas.microsoft.com/office/drawing/2014/main" id="{E1F7E574-CFF4-9242-9BFF-85D3BFA65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58077" y="2216095"/>
            <a:ext cx="720000" cy="720000"/>
          </a:xfrm>
          <a:prstGeom prst="rect">
            <a:avLst/>
          </a:prstGeom>
        </p:spPr>
      </p:pic>
      <p:pic>
        <p:nvPicPr>
          <p:cNvPr id="31" name="Graphic 30" descr="Bar chart with solid fill">
            <a:extLst>
              <a:ext uri="{FF2B5EF4-FFF2-40B4-BE49-F238E27FC236}">
                <a16:creationId xmlns:a16="http://schemas.microsoft.com/office/drawing/2014/main" id="{5260CBE6-BD10-644F-B0C4-62BD84F370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7955589" y="2241736"/>
            <a:ext cx="764965" cy="76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38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Climate Physics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5" y="1040860"/>
            <a:ext cx="5041802" cy="344853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Flipped course </a:t>
            </a:r>
          </a:p>
          <a:p>
            <a:pPr>
              <a:buClr>
                <a:schemeClr val="tx1"/>
              </a:buClr>
            </a:pPr>
            <a:endParaRPr lang="en-US" dirty="0"/>
          </a:p>
          <a:p>
            <a:pPr>
              <a:buClr>
                <a:schemeClr val="tx1"/>
              </a:buClr>
            </a:pPr>
            <a:r>
              <a:rPr lang="en-US" dirty="0"/>
              <a:t>Existing MOOC materials from: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Own MOOC ‘Water and Climate’</a:t>
            </a:r>
          </a:p>
          <a:p>
            <a:pPr lvl="1">
              <a:buClr>
                <a:schemeClr val="tx1"/>
              </a:buClr>
            </a:pPr>
            <a:r>
              <a:rPr lang="en-US" dirty="0"/>
              <a:t>MIT MOOC ‘Global warming science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9C0E35-838D-524D-9E1D-CE5B51F3BD8F}"/>
              </a:ext>
            </a:extLst>
          </p:cNvPr>
          <p:cNvSpPr/>
          <p:nvPr/>
        </p:nvSpPr>
        <p:spPr>
          <a:xfrm>
            <a:off x="5558489" y="3932903"/>
            <a:ext cx="330442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"Satellite image of ship tracks, clouds created by the exhaust of ship smokestacks."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Liam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Gumley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is in the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Domain, CC0</a:t>
            </a:r>
            <a:endParaRPr kumimoji="0" lang="en-N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D575BA-72A3-5446-A994-12838E94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0660" y="1040860"/>
            <a:ext cx="3304427" cy="2892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135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Climate Physics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1DEBB-AFF0-B740-8CD3-EF73E016BCC0}"/>
              </a:ext>
            </a:extLst>
          </p:cNvPr>
          <p:cNvGrpSpPr/>
          <p:nvPr/>
        </p:nvGrpSpPr>
        <p:grpSpPr>
          <a:xfrm>
            <a:off x="641964" y="3324292"/>
            <a:ext cx="562344" cy="833194"/>
            <a:chOff x="641964" y="3324292"/>
            <a:chExt cx="562344" cy="833194"/>
          </a:xfrm>
        </p:grpSpPr>
        <p:sp>
          <p:nvSpPr>
            <p:cNvPr id="7" name="TextBox 6"/>
            <p:cNvSpPr txBox="1"/>
            <p:nvPr/>
          </p:nvSpPr>
          <p:spPr>
            <a:xfrm>
              <a:off x="648862" y="3818932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F2F</a:t>
              </a:r>
            </a:p>
          </p:txBody>
        </p:sp>
        <p:pic>
          <p:nvPicPr>
            <p:cNvPr id="8" name="Picture 7" descr="Users with solid fill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41964" y="3324292"/>
              <a:ext cx="562344" cy="562344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0835" y="2956741"/>
            <a:ext cx="7985457" cy="0"/>
          </a:xfrm>
          <a:prstGeom prst="line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953112" y="1424498"/>
            <a:ext cx="1334254" cy="605332"/>
            <a:chOff x="6456748" y="1630000"/>
            <a:chExt cx="1334254" cy="605332"/>
          </a:xfrm>
        </p:grpSpPr>
        <p:sp>
          <p:nvSpPr>
            <p:cNvPr id="43" name="Rounded Rectangle 42"/>
            <p:cNvSpPr/>
            <p:nvPr/>
          </p:nvSpPr>
          <p:spPr>
            <a:xfrm>
              <a:off x="6456749" y="1630000"/>
              <a:ext cx="1334252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43" descr="Presentation with media with solid fill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970528" y="1671056"/>
              <a:ext cx="820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Watch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video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330218" y="3483278"/>
            <a:ext cx="1412744" cy="605332"/>
            <a:chOff x="6456748" y="1630000"/>
            <a:chExt cx="1412744" cy="605332"/>
          </a:xfrm>
        </p:grpSpPr>
        <p:sp>
          <p:nvSpPr>
            <p:cNvPr id="47" name="Rounded Rectangle 46"/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Picture 47" descr="Chat with solid fill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877850" y="1671056"/>
              <a:ext cx="991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Discuss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Cases 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788788" y="3495069"/>
            <a:ext cx="1559539" cy="605332"/>
            <a:chOff x="6456748" y="1630000"/>
            <a:chExt cx="1559539" cy="605332"/>
          </a:xfrm>
        </p:grpSpPr>
        <p:sp>
          <p:nvSpPr>
            <p:cNvPr id="63" name="Rounded Rectangle 62"/>
            <p:cNvSpPr/>
            <p:nvPr/>
          </p:nvSpPr>
          <p:spPr>
            <a:xfrm>
              <a:off x="6456748" y="1630000"/>
              <a:ext cx="1559539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4" name="Picture 63" descr="Smart Phone with solid fill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65" name="TextBox 64"/>
            <p:cNvSpPr txBox="1"/>
            <p:nvPr/>
          </p:nvSpPr>
          <p:spPr>
            <a:xfrm>
              <a:off x="6970527" y="1687709"/>
              <a:ext cx="1045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Clicker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Questions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7307B8-61DF-284B-8C82-A4C48903083A}"/>
              </a:ext>
            </a:extLst>
          </p:cNvPr>
          <p:cNvGrpSpPr/>
          <p:nvPr/>
        </p:nvGrpSpPr>
        <p:grpSpPr>
          <a:xfrm>
            <a:off x="550360" y="1303364"/>
            <a:ext cx="776175" cy="833194"/>
            <a:chOff x="1211547" y="3324292"/>
            <a:chExt cx="776175" cy="8331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CDE551A-8AC3-934F-91C3-CE1835A86DB5}"/>
                </a:ext>
              </a:extLst>
            </p:cNvPr>
            <p:cNvSpPr txBox="1"/>
            <p:nvPr/>
          </p:nvSpPr>
          <p:spPr>
            <a:xfrm>
              <a:off x="1211547" y="3818932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accent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Online</a:t>
              </a:r>
            </a:p>
          </p:txBody>
        </p:sp>
        <p:pic>
          <p:nvPicPr>
            <p:cNvPr id="55" name="Picture 8" descr="Wi-Fi with solid fill">
              <a:extLst>
                <a:ext uri="{FF2B5EF4-FFF2-40B4-BE49-F238E27FC236}">
                  <a16:creationId xmlns:a16="http://schemas.microsoft.com/office/drawing/2014/main" id="{709D0DDB-EBA9-5B45-92DA-DB494DD2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1311634" y="3324292"/>
              <a:ext cx="576000" cy="57600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31D0D84-E2B8-B543-932D-4F254DFAFBF7}"/>
              </a:ext>
            </a:extLst>
          </p:cNvPr>
          <p:cNvGrpSpPr/>
          <p:nvPr/>
        </p:nvGrpSpPr>
        <p:grpSpPr>
          <a:xfrm>
            <a:off x="4911659" y="1473746"/>
            <a:ext cx="1334254" cy="605332"/>
            <a:chOff x="6456748" y="1630000"/>
            <a:chExt cx="1334254" cy="605332"/>
          </a:xfrm>
        </p:grpSpPr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63795522-C238-094E-BD21-CBCE18B957DC}"/>
                </a:ext>
              </a:extLst>
            </p:cNvPr>
            <p:cNvSpPr/>
            <p:nvPr/>
          </p:nvSpPr>
          <p:spPr>
            <a:xfrm>
              <a:off x="6456749" y="1630000"/>
              <a:ext cx="1334252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Picture 43" descr="Presentation with media with solid fill">
              <a:extLst>
                <a:ext uri="{FF2B5EF4-FFF2-40B4-BE49-F238E27FC236}">
                  <a16:creationId xmlns:a16="http://schemas.microsoft.com/office/drawing/2014/main" id="{FF4CE18A-3EF5-4347-B570-9ECB13DDD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0EAB26B6-4385-0342-8428-8AB174E40AF5}"/>
                </a:ext>
              </a:extLst>
            </p:cNvPr>
            <p:cNvSpPr txBox="1"/>
            <p:nvPr/>
          </p:nvSpPr>
          <p:spPr>
            <a:xfrm>
              <a:off x="6970528" y="1671056"/>
              <a:ext cx="820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Watch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video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40470EB-A86E-3B48-9136-E7E02793B143}"/>
              </a:ext>
            </a:extLst>
          </p:cNvPr>
          <p:cNvGrpSpPr/>
          <p:nvPr/>
        </p:nvGrpSpPr>
        <p:grpSpPr>
          <a:xfrm>
            <a:off x="5989024" y="3113671"/>
            <a:ext cx="1412744" cy="605332"/>
            <a:chOff x="6456748" y="1630000"/>
            <a:chExt cx="1412744" cy="605332"/>
          </a:xfrm>
        </p:grpSpPr>
        <p:sp>
          <p:nvSpPr>
            <p:cNvPr id="79" name="Rounded Rectangle 78">
              <a:extLst>
                <a:ext uri="{FF2B5EF4-FFF2-40B4-BE49-F238E27FC236}">
                  <a16:creationId xmlns:a16="http://schemas.microsoft.com/office/drawing/2014/main" id="{13464FF7-3755-4A4E-A96A-A305BFB2A49F}"/>
                </a:ext>
              </a:extLst>
            </p:cNvPr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0" name="Picture 47" descr="Chat with solid fill">
              <a:extLst>
                <a:ext uri="{FF2B5EF4-FFF2-40B4-BE49-F238E27FC236}">
                  <a16:creationId xmlns:a16="http://schemas.microsoft.com/office/drawing/2014/main" id="{9D60FA78-A1FD-1A43-9D29-D8895BC17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A654DDF-74AC-F043-BDF1-7E14740D1F28}"/>
                </a:ext>
              </a:extLst>
            </p:cNvPr>
            <p:cNvSpPr txBox="1"/>
            <p:nvPr/>
          </p:nvSpPr>
          <p:spPr>
            <a:xfrm>
              <a:off x="6877850" y="1671056"/>
              <a:ext cx="991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Discuss</a:t>
              </a:r>
              <a:b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Cases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58CDC92-C9B2-4647-A0C2-1CBA8D83615F}"/>
              </a:ext>
            </a:extLst>
          </p:cNvPr>
          <p:cNvGrpSpPr/>
          <p:nvPr/>
        </p:nvGrpSpPr>
        <p:grpSpPr>
          <a:xfrm>
            <a:off x="6126177" y="3793652"/>
            <a:ext cx="1559539" cy="605332"/>
            <a:chOff x="6456748" y="1630000"/>
            <a:chExt cx="1559539" cy="605332"/>
          </a:xfrm>
        </p:grpSpPr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D40BDF1-7790-674D-A3BA-6E294166E441}"/>
                </a:ext>
              </a:extLst>
            </p:cNvPr>
            <p:cNvSpPr/>
            <p:nvPr/>
          </p:nvSpPr>
          <p:spPr>
            <a:xfrm>
              <a:off x="6456748" y="1630000"/>
              <a:ext cx="1559539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4" name="Picture 63" descr="Smart Phone with solid fill">
              <a:extLst>
                <a:ext uri="{FF2B5EF4-FFF2-40B4-BE49-F238E27FC236}">
                  <a16:creationId xmlns:a16="http://schemas.microsoft.com/office/drawing/2014/main" id="{F8D79395-1B42-5443-9860-0E274AD8E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F98FFC6-0FE6-7F43-90B0-80321F6B402E}"/>
                </a:ext>
              </a:extLst>
            </p:cNvPr>
            <p:cNvSpPr txBox="1"/>
            <p:nvPr/>
          </p:nvSpPr>
          <p:spPr>
            <a:xfrm>
              <a:off x="6970527" y="1687709"/>
              <a:ext cx="1045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Clicker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Questions</a:t>
              </a:r>
            </a:p>
          </p:txBody>
        </p:sp>
      </p:grpSp>
      <p:sp>
        <p:nvSpPr>
          <p:cNvPr id="71" name="Freeform 70"/>
          <p:cNvSpPr/>
          <p:nvPr/>
        </p:nvSpPr>
        <p:spPr>
          <a:xfrm>
            <a:off x="2337116" y="1689610"/>
            <a:ext cx="4663226" cy="2187373"/>
          </a:xfrm>
          <a:custGeom>
            <a:avLst/>
            <a:gdLst>
              <a:gd name="connsiteX0" fmla="*/ 0 w 4814876"/>
              <a:gd name="connsiteY0" fmla="*/ 0 h 2238048"/>
              <a:gd name="connsiteX1" fmla="*/ 1023635 w 4814876"/>
              <a:gd name="connsiteY1" fmla="*/ 2236510 h 2238048"/>
              <a:gd name="connsiteX2" fmla="*/ 2767606 w 4814876"/>
              <a:gd name="connsiteY2" fmla="*/ 379070 h 2238048"/>
              <a:gd name="connsiteX3" fmla="*/ 4814876 w 4814876"/>
              <a:gd name="connsiteY3" fmla="*/ 2132266 h 2238048"/>
              <a:gd name="connsiteX0" fmla="*/ 0 w 4814876"/>
              <a:gd name="connsiteY0" fmla="*/ 0 h 2238298"/>
              <a:gd name="connsiteX1" fmla="*/ 1023635 w 4814876"/>
              <a:gd name="connsiteY1" fmla="*/ 2236510 h 2238298"/>
              <a:gd name="connsiteX2" fmla="*/ 2767606 w 4814876"/>
              <a:gd name="connsiteY2" fmla="*/ 379070 h 2238298"/>
              <a:gd name="connsiteX3" fmla="*/ 4160887 w 4814876"/>
              <a:gd name="connsiteY3" fmla="*/ 492790 h 2238298"/>
              <a:gd name="connsiteX4" fmla="*/ 4814876 w 4814876"/>
              <a:gd name="connsiteY4" fmla="*/ 2132266 h 2238298"/>
              <a:gd name="connsiteX0" fmla="*/ 0 w 5231912"/>
              <a:gd name="connsiteY0" fmla="*/ 0 h 2238298"/>
              <a:gd name="connsiteX1" fmla="*/ 1023635 w 5231912"/>
              <a:gd name="connsiteY1" fmla="*/ 2236510 h 2238298"/>
              <a:gd name="connsiteX2" fmla="*/ 2767606 w 5231912"/>
              <a:gd name="connsiteY2" fmla="*/ 379070 h 2238298"/>
              <a:gd name="connsiteX3" fmla="*/ 4160887 w 5231912"/>
              <a:gd name="connsiteY3" fmla="*/ 492790 h 2238298"/>
              <a:gd name="connsiteX4" fmla="*/ 5231912 w 5231912"/>
              <a:gd name="connsiteY4" fmla="*/ 2236510 h 2238298"/>
              <a:gd name="connsiteX0" fmla="*/ 0 w 5231912"/>
              <a:gd name="connsiteY0" fmla="*/ 0 h 2377149"/>
              <a:gd name="connsiteX1" fmla="*/ 1023635 w 5231912"/>
              <a:gd name="connsiteY1" fmla="*/ 2236510 h 2377149"/>
              <a:gd name="connsiteX2" fmla="*/ 1867186 w 5231912"/>
              <a:gd name="connsiteY2" fmla="*/ 1952208 h 2377149"/>
              <a:gd name="connsiteX3" fmla="*/ 2767606 w 5231912"/>
              <a:gd name="connsiteY3" fmla="*/ 379070 h 2377149"/>
              <a:gd name="connsiteX4" fmla="*/ 4160887 w 5231912"/>
              <a:gd name="connsiteY4" fmla="*/ 492790 h 2377149"/>
              <a:gd name="connsiteX5" fmla="*/ 5231912 w 5231912"/>
              <a:gd name="connsiteY5" fmla="*/ 2236510 h 2377149"/>
              <a:gd name="connsiteX0" fmla="*/ 0 w 5231912"/>
              <a:gd name="connsiteY0" fmla="*/ 0 h 2377149"/>
              <a:gd name="connsiteX1" fmla="*/ 1023635 w 5231912"/>
              <a:gd name="connsiteY1" fmla="*/ 2236510 h 2377149"/>
              <a:gd name="connsiteX2" fmla="*/ 1867186 w 5231912"/>
              <a:gd name="connsiteY2" fmla="*/ 1952208 h 2377149"/>
              <a:gd name="connsiteX3" fmla="*/ 2767606 w 5231912"/>
              <a:gd name="connsiteY3" fmla="*/ 379070 h 2377149"/>
              <a:gd name="connsiteX4" fmla="*/ 4141931 w 5231912"/>
              <a:gd name="connsiteY4" fmla="*/ 995057 h 2377149"/>
              <a:gd name="connsiteX5" fmla="*/ 5231912 w 5231912"/>
              <a:gd name="connsiteY5" fmla="*/ 2236510 h 2377149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4141931 w 4663226"/>
              <a:gd name="connsiteY4" fmla="*/ 995057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3226" h="2463951">
                <a:moveTo>
                  <a:pt x="0" y="0"/>
                </a:moveTo>
                <a:cubicBezTo>
                  <a:pt x="281183" y="1086666"/>
                  <a:pt x="712437" y="1911142"/>
                  <a:pt x="1023635" y="2236510"/>
                </a:cubicBezTo>
                <a:cubicBezTo>
                  <a:pt x="1334833" y="2561878"/>
                  <a:pt x="1576524" y="2261781"/>
                  <a:pt x="1867186" y="1952208"/>
                </a:cubicBezTo>
                <a:cubicBezTo>
                  <a:pt x="2157848" y="1642635"/>
                  <a:pt x="2476944" y="600194"/>
                  <a:pt x="2767606" y="379070"/>
                </a:cubicBezTo>
                <a:cubicBezTo>
                  <a:pt x="3058268" y="157946"/>
                  <a:pt x="3288901" y="115300"/>
                  <a:pt x="3611157" y="625464"/>
                </a:cubicBezTo>
                <a:cubicBezTo>
                  <a:pt x="3857588" y="993477"/>
                  <a:pt x="4464186" y="2255463"/>
                  <a:pt x="4663226" y="2463951"/>
                </a:cubicBezTo>
              </a:path>
            </a:pathLst>
          </a:custGeom>
          <a:ln>
            <a:solidFill>
              <a:schemeClr val="accent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39A7E63-A1B8-C94E-9D45-EA949EC8E6EE}"/>
              </a:ext>
            </a:extLst>
          </p:cNvPr>
          <p:cNvGrpSpPr/>
          <p:nvPr/>
        </p:nvGrpSpPr>
        <p:grpSpPr>
          <a:xfrm>
            <a:off x="7839497" y="3113671"/>
            <a:ext cx="1177367" cy="605332"/>
            <a:chOff x="6456748" y="1630000"/>
            <a:chExt cx="1177367" cy="605332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46F92A5E-7314-5A4F-BA3E-B284EC07BA18}"/>
                </a:ext>
              </a:extLst>
            </p:cNvPr>
            <p:cNvSpPr/>
            <p:nvPr/>
          </p:nvSpPr>
          <p:spPr>
            <a:xfrm>
              <a:off x="6456749" y="1630000"/>
              <a:ext cx="1177366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8" name="Picture 63" descr="Flask with solid fill">
              <a:extLst>
                <a:ext uri="{FF2B5EF4-FFF2-40B4-BE49-F238E27FC236}">
                  <a16:creationId xmlns:a16="http://schemas.microsoft.com/office/drawing/2014/main" id="{813022CD-C603-5C4E-9D8E-12729BE78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45F2E10-B21D-EE46-8933-3479CD69CCD1}"/>
                </a:ext>
              </a:extLst>
            </p:cNvPr>
            <p:cNvSpPr txBox="1"/>
            <p:nvPr/>
          </p:nvSpPr>
          <p:spPr>
            <a:xfrm>
              <a:off x="6970527" y="1687709"/>
              <a:ext cx="663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Lab</a:t>
              </a:r>
            </a:p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93921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>
            <a:hlinkClick r:id="rId3"/>
            <a:extLst>
              <a:ext uri="{FF2B5EF4-FFF2-40B4-BE49-F238E27FC236}">
                <a16:creationId xmlns:a16="http://schemas.microsoft.com/office/drawing/2014/main" id="{FC7C596F-9D9F-0E4F-B70C-935982FB42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361" y="371976"/>
            <a:ext cx="7038720" cy="43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34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4"/>
                </a:solidFill>
              </a:rPr>
              <a:t>Material Sciences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625" y="1040860"/>
            <a:ext cx="5041802" cy="3448535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dirty="0"/>
              <a:t>Online exam questions</a:t>
            </a:r>
          </a:p>
          <a:p>
            <a:pPr>
              <a:buClr>
                <a:schemeClr val="tx1"/>
              </a:buClr>
            </a:pPr>
            <a:r>
              <a:rPr lang="en-US" dirty="0"/>
              <a:t>Condensed Lecture</a:t>
            </a:r>
          </a:p>
          <a:p>
            <a:pPr>
              <a:buClr>
                <a:schemeClr val="tx1"/>
              </a:buClr>
            </a:pPr>
            <a:r>
              <a:rPr lang="en-US" dirty="0"/>
              <a:t>Problem solving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49C0E35-838D-524D-9E1D-CE5B51F3BD8F}"/>
              </a:ext>
            </a:extLst>
          </p:cNvPr>
          <p:cNvSpPr/>
          <p:nvPr/>
        </p:nvSpPr>
        <p:spPr>
          <a:xfrm>
            <a:off x="5560660" y="3774367"/>
            <a:ext cx="33044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"Microstructure of pearlite"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Michelshock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is in the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Public Domain, CC0</a:t>
            </a:r>
            <a:endParaRPr kumimoji="0" lang="en-NL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FD575BA-72A3-5446-A994-12838E942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60660" y="1199395"/>
            <a:ext cx="3304427" cy="257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70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Climate Physics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31DEBB-AFF0-B740-8CD3-EF73E016BCC0}"/>
              </a:ext>
            </a:extLst>
          </p:cNvPr>
          <p:cNvGrpSpPr/>
          <p:nvPr/>
        </p:nvGrpSpPr>
        <p:grpSpPr>
          <a:xfrm>
            <a:off x="641964" y="3324292"/>
            <a:ext cx="562344" cy="833194"/>
            <a:chOff x="641964" y="3324292"/>
            <a:chExt cx="562344" cy="833194"/>
          </a:xfrm>
        </p:grpSpPr>
        <p:sp>
          <p:nvSpPr>
            <p:cNvPr id="7" name="TextBox 6"/>
            <p:cNvSpPr txBox="1"/>
            <p:nvPr/>
          </p:nvSpPr>
          <p:spPr>
            <a:xfrm>
              <a:off x="648862" y="3818932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3302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F2F</a:t>
              </a:r>
            </a:p>
          </p:txBody>
        </p:sp>
        <p:pic>
          <p:nvPicPr>
            <p:cNvPr id="8" name="Picture 7" descr="Users with solid fill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41964" y="3324292"/>
              <a:ext cx="562344" cy="562344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70835" y="2956741"/>
            <a:ext cx="6431714" cy="0"/>
          </a:xfrm>
          <a:prstGeom prst="line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840314" y="1424498"/>
            <a:ext cx="1447052" cy="605332"/>
            <a:chOff x="6343950" y="1630000"/>
            <a:chExt cx="1447052" cy="605332"/>
          </a:xfrm>
        </p:grpSpPr>
        <p:sp>
          <p:nvSpPr>
            <p:cNvPr id="43" name="Rounded Rectangle 42"/>
            <p:cNvSpPr/>
            <p:nvPr/>
          </p:nvSpPr>
          <p:spPr>
            <a:xfrm>
              <a:off x="6343950" y="1630000"/>
              <a:ext cx="1447051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4" name="Picture 43" descr="Open book with solid fill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6970528" y="1671056"/>
              <a:ext cx="820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Read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book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183422" y="3483278"/>
            <a:ext cx="1665224" cy="605332"/>
            <a:chOff x="6309952" y="1630000"/>
            <a:chExt cx="1665224" cy="605332"/>
          </a:xfrm>
        </p:grpSpPr>
        <p:sp>
          <p:nvSpPr>
            <p:cNvPr id="47" name="Rounded Rectangle 46"/>
            <p:cNvSpPr/>
            <p:nvPr/>
          </p:nvSpPr>
          <p:spPr>
            <a:xfrm>
              <a:off x="6309952" y="1630000"/>
              <a:ext cx="1665224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8" name="Picture 47" descr="Classroom with solid fill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403583" y="1675777"/>
              <a:ext cx="513779" cy="513779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6877849" y="1671056"/>
              <a:ext cx="109042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Condensed</a:t>
              </a: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lecture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7307B8-61DF-284B-8C82-A4C48903083A}"/>
              </a:ext>
            </a:extLst>
          </p:cNvPr>
          <p:cNvGrpSpPr/>
          <p:nvPr/>
        </p:nvGrpSpPr>
        <p:grpSpPr>
          <a:xfrm>
            <a:off x="550360" y="1303364"/>
            <a:ext cx="776175" cy="833194"/>
            <a:chOff x="1211547" y="3324292"/>
            <a:chExt cx="776175" cy="833194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CDE551A-8AC3-934F-91C3-CE1835A86DB5}"/>
                </a:ext>
              </a:extLst>
            </p:cNvPr>
            <p:cNvSpPr txBox="1"/>
            <p:nvPr/>
          </p:nvSpPr>
          <p:spPr>
            <a:xfrm>
              <a:off x="1211547" y="3818932"/>
              <a:ext cx="7761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3302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Online</a:t>
              </a:r>
            </a:p>
          </p:txBody>
        </p:sp>
        <p:pic>
          <p:nvPicPr>
            <p:cNvPr id="55" name="Picture 8" descr="Wi-Fi with solid fill">
              <a:extLst>
                <a:ext uri="{FF2B5EF4-FFF2-40B4-BE49-F238E27FC236}">
                  <a16:creationId xmlns:a16="http://schemas.microsoft.com/office/drawing/2014/main" id="{709D0DDB-EBA9-5B45-92DA-DB494DD27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311634" y="3324292"/>
              <a:ext cx="576000" cy="576000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39A7E63-A1B8-C94E-9D45-EA949EC8E6EE}"/>
              </a:ext>
            </a:extLst>
          </p:cNvPr>
          <p:cNvGrpSpPr/>
          <p:nvPr/>
        </p:nvGrpSpPr>
        <p:grpSpPr>
          <a:xfrm>
            <a:off x="7235781" y="1879364"/>
            <a:ext cx="1742232" cy="605332"/>
            <a:chOff x="6302967" y="1630000"/>
            <a:chExt cx="1742232" cy="605332"/>
          </a:xfrm>
        </p:grpSpPr>
        <p:sp>
          <p:nvSpPr>
            <p:cNvPr id="87" name="Rounded Rectangle 86">
              <a:extLst>
                <a:ext uri="{FF2B5EF4-FFF2-40B4-BE49-F238E27FC236}">
                  <a16:creationId xmlns:a16="http://schemas.microsoft.com/office/drawing/2014/main" id="{46F92A5E-7314-5A4F-BA3E-B284EC07BA18}"/>
                </a:ext>
              </a:extLst>
            </p:cNvPr>
            <p:cNvSpPr/>
            <p:nvPr/>
          </p:nvSpPr>
          <p:spPr>
            <a:xfrm>
              <a:off x="6302967" y="1630000"/>
              <a:ext cx="1742232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88" name="Picture 63" descr="Images with solid fill">
              <a:extLst>
                <a:ext uri="{FF2B5EF4-FFF2-40B4-BE49-F238E27FC236}">
                  <a16:creationId xmlns:a16="http://schemas.microsoft.com/office/drawing/2014/main" id="{813022CD-C603-5C4E-9D8E-12729BE78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347148" y="1675782"/>
              <a:ext cx="513779" cy="513779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45F2E10-B21D-EE46-8933-3479CD69CCD1}"/>
                </a:ext>
              </a:extLst>
            </p:cNvPr>
            <p:cNvSpPr txBox="1"/>
            <p:nvPr/>
          </p:nvSpPr>
          <p:spPr>
            <a:xfrm>
              <a:off x="6860927" y="1675782"/>
              <a:ext cx="6635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Old 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slides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0479898-E051-B44F-AFAC-21B83D2E13F1}"/>
              </a:ext>
            </a:extLst>
          </p:cNvPr>
          <p:cNvGrpSpPr/>
          <p:nvPr/>
        </p:nvGrpSpPr>
        <p:grpSpPr>
          <a:xfrm>
            <a:off x="3931827" y="3483278"/>
            <a:ext cx="1559540" cy="605332"/>
            <a:chOff x="6309952" y="1630000"/>
            <a:chExt cx="1559540" cy="605332"/>
          </a:xfrm>
        </p:grpSpPr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462E5D1E-D70E-2D46-A7B8-16371180C6E7}"/>
                </a:ext>
              </a:extLst>
            </p:cNvPr>
            <p:cNvSpPr/>
            <p:nvPr/>
          </p:nvSpPr>
          <p:spPr>
            <a:xfrm>
              <a:off x="6309952" y="1630000"/>
              <a:ext cx="1559539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1" name="Picture 47" descr="Chat with solid fill">
              <a:extLst>
                <a:ext uri="{FF2B5EF4-FFF2-40B4-BE49-F238E27FC236}">
                  <a16:creationId xmlns:a16="http://schemas.microsoft.com/office/drawing/2014/main" id="{7B09B49D-E4DB-BE44-B26B-EF21AA93A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9701089-A15D-274E-9F22-FD87E57C266E}"/>
                </a:ext>
              </a:extLst>
            </p:cNvPr>
            <p:cNvSpPr txBox="1"/>
            <p:nvPr/>
          </p:nvSpPr>
          <p:spPr>
            <a:xfrm>
              <a:off x="6877850" y="1671056"/>
              <a:ext cx="9916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Discuss</a:t>
              </a:r>
              <a:b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</a:b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Cases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2F659AB-11A3-5E48-B37A-3087912724B4}"/>
              </a:ext>
            </a:extLst>
          </p:cNvPr>
          <p:cNvGrpSpPr/>
          <p:nvPr/>
        </p:nvGrpSpPr>
        <p:grpSpPr>
          <a:xfrm>
            <a:off x="4711596" y="2136558"/>
            <a:ext cx="1791206" cy="605332"/>
            <a:chOff x="6309952" y="1630000"/>
            <a:chExt cx="1791206" cy="605332"/>
          </a:xfrm>
        </p:grpSpPr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85126346-6941-6541-B995-7BEDF55DCC91}"/>
                </a:ext>
              </a:extLst>
            </p:cNvPr>
            <p:cNvSpPr/>
            <p:nvPr/>
          </p:nvSpPr>
          <p:spPr>
            <a:xfrm>
              <a:off x="6309952" y="1630000"/>
              <a:ext cx="1791206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3" name="Picture 47" descr="Pencil with solid fill">
              <a:extLst>
                <a:ext uri="{FF2B5EF4-FFF2-40B4-BE49-F238E27FC236}">
                  <a16:creationId xmlns:a16="http://schemas.microsoft.com/office/drawing/2014/main" id="{4281D7CB-231B-5240-BBBB-172086D40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6364071" y="1675478"/>
              <a:ext cx="513779" cy="513779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9B7E917-7E82-DB49-8668-828A65975F20}"/>
                </a:ext>
              </a:extLst>
            </p:cNvPr>
            <p:cNvSpPr txBox="1"/>
            <p:nvPr/>
          </p:nvSpPr>
          <p:spPr>
            <a:xfrm>
              <a:off x="6877849" y="1671056"/>
              <a:ext cx="12233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Textbook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assignments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68C78E8-B9E7-3347-88A9-10A720E2483F}"/>
              </a:ext>
            </a:extLst>
          </p:cNvPr>
          <p:cNvGrpSpPr/>
          <p:nvPr/>
        </p:nvGrpSpPr>
        <p:grpSpPr>
          <a:xfrm>
            <a:off x="5282652" y="1423801"/>
            <a:ext cx="1412743" cy="605332"/>
            <a:chOff x="6456748" y="1630000"/>
            <a:chExt cx="1412743" cy="605332"/>
          </a:xfrm>
        </p:grpSpPr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6459F154-EA28-5F49-B0D3-B47820161ABB}"/>
                </a:ext>
              </a:extLst>
            </p:cNvPr>
            <p:cNvSpPr/>
            <p:nvPr/>
          </p:nvSpPr>
          <p:spPr>
            <a:xfrm>
              <a:off x="6456748" y="1630000"/>
              <a:ext cx="141274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Picture 63" descr="Checkbox Checked with solid fill">
              <a:extLst>
                <a:ext uri="{FF2B5EF4-FFF2-40B4-BE49-F238E27FC236}">
                  <a16:creationId xmlns:a16="http://schemas.microsoft.com/office/drawing/2014/main" id="{B3FD6B53-566E-9146-9A90-D356D315E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6456748" y="1675777"/>
              <a:ext cx="513779" cy="513779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1A9CD55-12ED-814F-B54E-DBE77DC3052F}"/>
                </a:ext>
              </a:extLst>
            </p:cNvPr>
            <p:cNvSpPr txBox="1"/>
            <p:nvPr/>
          </p:nvSpPr>
          <p:spPr>
            <a:xfrm>
              <a:off x="6970527" y="1656664"/>
              <a:ext cx="898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Online exams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729AA6E0-FAB8-144E-8024-342461111C5B}"/>
              </a:ext>
            </a:extLst>
          </p:cNvPr>
          <p:cNvGrpSpPr/>
          <p:nvPr/>
        </p:nvGrpSpPr>
        <p:grpSpPr>
          <a:xfrm>
            <a:off x="7235780" y="2624549"/>
            <a:ext cx="1742233" cy="605332"/>
            <a:chOff x="6302966" y="1630000"/>
            <a:chExt cx="1742233" cy="605332"/>
          </a:xfrm>
        </p:grpSpPr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98E3D483-6E06-D144-9141-790EFF54B814}"/>
                </a:ext>
              </a:extLst>
            </p:cNvPr>
            <p:cNvSpPr/>
            <p:nvPr/>
          </p:nvSpPr>
          <p:spPr>
            <a:xfrm>
              <a:off x="6302966" y="1630000"/>
              <a:ext cx="174223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69" name="Picture 63" descr="Document with solid fill">
              <a:extLst>
                <a:ext uri="{FF2B5EF4-FFF2-40B4-BE49-F238E27FC236}">
                  <a16:creationId xmlns:a16="http://schemas.microsoft.com/office/drawing/2014/main" id="{862A2543-0888-4F4D-BE25-90E80868E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6340224" y="1675775"/>
              <a:ext cx="513779" cy="513779"/>
            </a:xfrm>
            <a:prstGeom prst="rect">
              <a:avLst/>
            </a:prstGeom>
          </p:spPr>
        </p:pic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0C09339-26F9-234B-8E31-8B0405587F76}"/>
                </a:ext>
              </a:extLst>
            </p:cNvPr>
            <p:cNvSpPr txBox="1"/>
            <p:nvPr/>
          </p:nvSpPr>
          <p:spPr>
            <a:xfrm>
              <a:off x="6854003" y="1790151"/>
              <a:ext cx="11911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Summaries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78F8913-4C43-FD49-B7F5-7B759797E551}"/>
              </a:ext>
            </a:extLst>
          </p:cNvPr>
          <p:cNvGrpSpPr/>
          <p:nvPr/>
        </p:nvGrpSpPr>
        <p:grpSpPr>
          <a:xfrm>
            <a:off x="7235780" y="3363992"/>
            <a:ext cx="1742233" cy="605332"/>
            <a:chOff x="6302966" y="1630000"/>
            <a:chExt cx="1742233" cy="605332"/>
          </a:xfrm>
        </p:grpSpPr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DE1EFB23-62A0-FE4C-8A6F-36ACCDEBF603}"/>
                </a:ext>
              </a:extLst>
            </p:cNvPr>
            <p:cNvSpPr/>
            <p:nvPr/>
          </p:nvSpPr>
          <p:spPr>
            <a:xfrm>
              <a:off x="6302966" y="1630000"/>
              <a:ext cx="1742233" cy="605332"/>
            </a:xfrm>
            <a:prstGeom prst="roundRect">
              <a:avLst>
                <a:gd name="adj" fmla="val 8389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75" name="Picture 63" descr="Video camera with solid fill">
              <a:extLst>
                <a:ext uri="{FF2B5EF4-FFF2-40B4-BE49-F238E27FC236}">
                  <a16:creationId xmlns:a16="http://schemas.microsoft.com/office/drawing/2014/main" id="{54EAE917-9509-154E-BFB6-3EC80ED32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6340224" y="1675775"/>
              <a:ext cx="513779" cy="513779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5E7B234-97C3-254A-BE8A-7DDC12C40CEF}"/>
                </a:ext>
              </a:extLst>
            </p:cNvPr>
            <p:cNvSpPr txBox="1"/>
            <p:nvPr/>
          </p:nvSpPr>
          <p:spPr>
            <a:xfrm>
              <a:off x="6854003" y="1662471"/>
              <a:ext cx="11911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Lecture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recordings</a:t>
              </a:r>
            </a:p>
          </p:txBody>
        </p:sp>
      </p:grpSp>
      <p:sp>
        <p:nvSpPr>
          <p:cNvPr id="90" name="Freeform 89">
            <a:extLst>
              <a:ext uri="{FF2B5EF4-FFF2-40B4-BE49-F238E27FC236}">
                <a16:creationId xmlns:a16="http://schemas.microsoft.com/office/drawing/2014/main" id="{05EAF1E2-E9DE-D749-88F3-D30792E4B99A}"/>
              </a:ext>
            </a:extLst>
          </p:cNvPr>
          <p:cNvSpPr/>
          <p:nvPr/>
        </p:nvSpPr>
        <p:spPr>
          <a:xfrm>
            <a:off x="2655523" y="1754666"/>
            <a:ext cx="2926632" cy="2094031"/>
          </a:xfrm>
          <a:custGeom>
            <a:avLst/>
            <a:gdLst>
              <a:gd name="connsiteX0" fmla="*/ 0 w 4814876"/>
              <a:gd name="connsiteY0" fmla="*/ 0 h 2238048"/>
              <a:gd name="connsiteX1" fmla="*/ 1023635 w 4814876"/>
              <a:gd name="connsiteY1" fmla="*/ 2236510 h 2238048"/>
              <a:gd name="connsiteX2" fmla="*/ 2767606 w 4814876"/>
              <a:gd name="connsiteY2" fmla="*/ 379070 h 2238048"/>
              <a:gd name="connsiteX3" fmla="*/ 4814876 w 4814876"/>
              <a:gd name="connsiteY3" fmla="*/ 2132266 h 2238048"/>
              <a:gd name="connsiteX0" fmla="*/ 0 w 4814876"/>
              <a:gd name="connsiteY0" fmla="*/ 0 h 2238298"/>
              <a:gd name="connsiteX1" fmla="*/ 1023635 w 4814876"/>
              <a:gd name="connsiteY1" fmla="*/ 2236510 h 2238298"/>
              <a:gd name="connsiteX2" fmla="*/ 2767606 w 4814876"/>
              <a:gd name="connsiteY2" fmla="*/ 379070 h 2238298"/>
              <a:gd name="connsiteX3" fmla="*/ 4160887 w 4814876"/>
              <a:gd name="connsiteY3" fmla="*/ 492790 h 2238298"/>
              <a:gd name="connsiteX4" fmla="*/ 4814876 w 4814876"/>
              <a:gd name="connsiteY4" fmla="*/ 2132266 h 2238298"/>
              <a:gd name="connsiteX0" fmla="*/ 0 w 5231912"/>
              <a:gd name="connsiteY0" fmla="*/ 0 h 2238298"/>
              <a:gd name="connsiteX1" fmla="*/ 1023635 w 5231912"/>
              <a:gd name="connsiteY1" fmla="*/ 2236510 h 2238298"/>
              <a:gd name="connsiteX2" fmla="*/ 2767606 w 5231912"/>
              <a:gd name="connsiteY2" fmla="*/ 379070 h 2238298"/>
              <a:gd name="connsiteX3" fmla="*/ 4160887 w 5231912"/>
              <a:gd name="connsiteY3" fmla="*/ 492790 h 2238298"/>
              <a:gd name="connsiteX4" fmla="*/ 5231912 w 5231912"/>
              <a:gd name="connsiteY4" fmla="*/ 2236510 h 2238298"/>
              <a:gd name="connsiteX0" fmla="*/ 0 w 5231912"/>
              <a:gd name="connsiteY0" fmla="*/ 0 h 2377149"/>
              <a:gd name="connsiteX1" fmla="*/ 1023635 w 5231912"/>
              <a:gd name="connsiteY1" fmla="*/ 2236510 h 2377149"/>
              <a:gd name="connsiteX2" fmla="*/ 1867186 w 5231912"/>
              <a:gd name="connsiteY2" fmla="*/ 1952208 h 2377149"/>
              <a:gd name="connsiteX3" fmla="*/ 2767606 w 5231912"/>
              <a:gd name="connsiteY3" fmla="*/ 379070 h 2377149"/>
              <a:gd name="connsiteX4" fmla="*/ 4160887 w 5231912"/>
              <a:gd name="connsiteY4" fmla="*/ 492790 h 2377149"/>
              <a:gd name="connsiteX5" fmla="*/ 5231912 w 5231912"/>
              <a:gd name="connsiteY5" fmla="*/ 2236510 h 2377149"/>
              <a:gd name="connsiteX0" fmla="*/ 0 w 5231912"/>
              <a:gd name="connsiteY0" fmla="*/ 0 h 2377149"/>
              <a:gd name="connsiteX1" fmla="*/ 1023635 w 5231912"/>
              <a:gd name="connsiteY1" fmla="*/ 2236510 h 2377149"/>
              <a:gd name="connsiteX2" fmla="*/ 1867186 w 5231912"/>
              <a:gd name="connsiteY2" fmla="*/ 1952208 h 2377149"/>
              <a:gd name="connsiteX3" fmla="*/ 2767606 w 5231912"/>
              <a:gd name="connsiteY3" fmla="*/ 379070 h 2377149"/>
              <a:gd name="connsiteX4" fmla="*/ 4141931 w 5231912"/>
              <a:gd name="connsiteY4" fmla="*/ 995057 h 2377149"/>
              <a:gd name="connsiteX5" fmla="*/ 5231912 w 5231912"/>
              <a:gd name="connsiteY5" fmla="*/ 2236510 h 2377149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4141931 w 4663226"/>
              <a:gd name="connsiteY4" fmla="*/ 995057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4663226"/>
              <a:gd name="connsiteY0" fmla="*/ 0 h 2463951"/>
              <a:gd name="connsiteX1" fmla="*/ 1023635 w 4663226"/>
              <a:gd name="connsiteY1" fmla="*/ 2236510 h 2463951"/>
              <a:gd name="connsiteX2" fmla="*/ 1867186 w 4663226"/>
              <a:gd name="connsiteY2" fmla="*/ 1952208 h 2463951"/>
              <a:gd name="connsiteX3" fmla="*/ 2767606 w 4663226"/>
              <a:gd name="connsiteY3" fmla="*/ 379070 h 2463951"/>
              <a:gd name="connsiteX4" fmla="*/ 3611157 w 4663226"/>
              <a:gd name="connsiteY4" fmla="*/ 625464 h 2463951"/>
              <a:gd name="connsiteX5" fmla="*/ 4663226 w 4663226"/>
              <a:gd name="connsiteY5" fmla="*/ 2463951 h 2463951"/>
              <a:gd name="connsiteX0" fmla="*/ 0 w 3611157"/>
              <a:gd name="connsiteY0" fmla="*/ 0 h 2377149"/>
              <a:gd name="connsiteX1" fmla="*/ 1023635 w 3611157"/>
              <a:gd name="connsiteY1" fmla="*/ 2236510 h 2377149"/>
              <a:gd name="connsiteX2" fmla="*/ 1867186 w 3611157"/>
              <a:gd name="connsiteY2" fmla="*/ 1952208 h 2377149"/>
              <a:gd name="connsiteX3" fmla="*/ 2767606 w 3611157"/>
              <a:gd name="connsiteY3" fmla="*/ 379070 h 2377149"/>
              <a:gd name="connsiteX4" fmla="*/ 3611157 w 3611157"/>
              <a:gd name="connsiteY4" fmla="*/ 625464 h 2377149"/>
              <a:gd name="connsiteX0" fmla="*/ 0 w 2767606"/>
              <a:gd name="connsiteY0" fmla="*/ 0 h 2377149"/>
              <a:gd name="connsiteX1" fmla="*/ 1023635 w 2767606"/>
              <a:gd name="connsiteY1" fmla="*/ 2236510 h 2377149"/>
              <a:gd name="connsiteX2" fmla="*/ 1867186 w 2767606"/>
              <a:gd name="connsiteY2" fmla="*/ 1952208 h 2377149"/>
              <a:gd name="connsiteX3" fmla="*/ 2767606 w 2767606"/>
              <a:gd name="connsiteY3" fmla="*/ 379070 h 2377149"/>
              <a:gd name="connsiteX0" fmla="*/ 0 w 2926632"/>
              <a:gd name="connsiteY0" fmla="*/ 0 h 2383734"/>
              <a:gd name="connsiteX1" fmla="*/ 1023635 w 2926632"/>
              <a:gd name="connsiteY1" fmla="*/ 2236510 h 2383734"/>
              <a:gd name="connsiteX2" fmla="*/ 1867186 w 2926632"/>
              <a:gd name="connsiteY2" fmla="*/ 1952208 h 2383734"/>
              <a:gd name="connsiteX3" fmla="*/ 2926632 w 2926632"/>
              <a:gd name="connsiteY3" fmla="*/ 182957 h 2383734"/>
              <a:gd name="connsiteX0" fmla="*/ 0 w 2926632"/>
              <a:gd name="connsiteY0" fmla="*/ 0 h 2383734"/>
              <a:gd name="connsiteX1" fmla="*/ 1023635 w 2926632"/>
              <a:gd name="connsiteY1" fmla="*/ 2236510 h 2383734"/>
              <a:gd name="connsiteX2" fmla="*/ 1867186 w 2926632"/>
              <a:gd name="connsiteY2" fmla="*/ 1952208 h 2383734"/>
              <a:gd name="connsiteX3" fmla="*/ 2926632 w 2926632"/>
              <a:gd name="connsiteY3" fmla="*/ 182957 h 2383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6632" h="2383734">
                <a:moveTo>
                  <a:pt x="0" y="0"/>
                </a:moveTo>
                <a:cubicBezTo>
                  <a:pt x="281183" y="1086666"/>
                  <a:pt x="712437" y="1911142"/>
                  <a:pt x="1023635" y="2236510"/>
                </a:cubicBezTo>
                <a:cubicBezTo>
                  <a:pt x="1334833" y="2561878"/>
                  <a:pt x="1550020" y="2294467"/>
                  <a:pt x="1867186" y="1952208"/>
                </a:cubicBezTo>
                <a:cubicBezTo>
                  <a:pt x="2184352" y="1609949"/>
                  <a:pt x="2702231" y="524765"/>
                  <a:pt x="2926632" y="182957"/>
                </a:cubicBezTo>
              </a:path>
            </a:pathLst>
          </a:custGeom>
          <a:ln>
            <a:solidFill>
              <a:schemeClr val="accent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1FF85F-4BDD-D447-8C7E-89CCC2B6D6F5}"/>
              </a:ext>
            </a:extLst>
          </p:cNvPr>
          <p:cNvSpPr txBox="1"/>
          <p:nvPr/>
        </p:nvSpPr>
        <p:spPr>
          <a:xfrm>
            <a:off x="7670120" y="1346703"/>
            <a:ext cx="910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L" sz="1400" dirty="0">
                <a:latin typeface="Arial" panose="020B0604020202020204" pitchFamily="34" charset="0"/>
                <a:cs typeface="Arial" panose="020B0604020202020204" pitchFamily="34" charset="0"/>
              </a:rPr>
              <a:t>Bonus </a:t>
            </a:r>
          </a:p>
          <a:p>
            <a:pPr algn="ctr"/>
            <a:r>
              <a:rPr lang="en-NL" sz="1400" dirty="0"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421773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6C6AE60-824E-6E44-815A-C25A301596C9}"/>
              </a:ext>
            </a:extLst>
          </p:cNvPr>
          <p:cNvSpPr/>
          <p:nvPr/>
        </p:nvSpPr>
        <p:spPr>
          <a:xfrm>
            <a:off x="1331086" y="686139"/>
            <a:ext cx="3066005" cy="1724628"/>
          </a:xfrm>
          <a:prstGeom prst="roundRect">
            <a:avLst>
              <a:gd name="adj" fmla="val 4586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600">
                <a:latin typeface="Roboto Slab" pitchFamily="2" charset="0"/>
                <a:ea typeface="Roboto Slab" pitchFamily="2" charset="0"/>
              </a:rPr>
              <a:t>What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359EC2B-9053-764C-B97A-C68F938D4B81}"/>
              </a:ext>
            </a:extLst>
          </p:cNvPr>
          <p:cNvSpPr/>
          <p:nvPr/>
        </p:nvSpPr>
        <p:spPr>
          <a:xfrm>
            <a:off x="4746909" y="686139"/>
            <a:ext cx="3066005" cy="1724628"/>
          </a:xfrm>
          <a:prstGeom prst="roundRect">
            <a:avLst>
              <a:gd name="adj" fmla="val 458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600">
                <a:latin typeface="Roboto Slab" pitchFamily="2" charset="0"/>
                <a:ea typeface="Roboto Slab" pitchFamily="2" charset="0"/>
              </a:rPr>
              <a:t>Why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C2836C5-FBDB-D540-AD3E-F943167F0D08}"/>
              </a:ext>
            </a:extLst>
          </p:cNvPr>
          <p:cNvSpPr/>
          <p:nvPr/>
        </p:nvSpPr>
        <p:spPr>
          <a:xfrm>
            <a:off x="1331086" y="2732733"/>
            <a:ext cx="3066005" cy="1724628"/>
          </a:xfrm>
          <a:prstGeom prst="roundRect">
            <a:avLst>
              <a:gd name="adj" fmla="val 4586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600">
                <a:latin typeface="Roboto Slab" pitchFamily="2" charset="0"/>
                <a:ea typeface="Roboto Slab" pitchFamily="2" charset="0"/>
              </a:rPr>
              <a:t>Examples</a:t>
            </a:r>
            <a:endParaRPr lang="en-NL" sz="36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2819D80-FDFE-A640-9059-8620C1BA5E3B}"/>
              </a:ext>
            </a:extLst>
          </p:cNvPr>
          <p:cNvSpPr/>
          <p:nvPr/>
        </p:nvSpPr>
        <p:spPr>
          <a:xfrm>
            <a:off x="4746909" y="2732733"/>
            <a:ext cx="3066005" cy="1724628"/>
          </a:xfrm>
          <a:prstGeom prst="roundRect">
            <a:avLst>
              <a:gd name="adj" fmla="val 4586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L" sz="3600">
                <a:latin typeface="Roboto Slab" pitchFamily="2" charset="0"/>
                <a:ea typeface="Roboto Slab" pitchFamily="2" charset="0"/>
              </a:rPr>
              <a:t>Start</a:t>
            </a:r>
          </a:p>
        </p:txBody>
      </p:sp>
    </p:spTree>
    <p:extLst>
      <p:ext uri="{BB962C8B-B14F-4D97-AF65-F5344CB8AC3E}">
        <p14:creationId xmlns:p14="http://schemas.microsoft.com/office/powerpoint/2010/main" val="13786123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F6FF0E5-A194-1D4D-8020-9217CABDEE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85" y="411646"/>
            <a:ext cx="9026830" cy="43202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Picture 2" descr="https://mirrors.creativecommons.org/presskit/buttons/88x31/png/by.png">
            <a:extLst>
              <a:ext uri="{FF2B5EF4-FFF2-40B4-BE49-F238E27FC236}">
                <a16:creationId xmlns:a16="http://schemas.microsoft.com/office/drawing/2014/main" id="{BEE73AE2-504E-8D40-87AA-08F401F89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3682" y="4828655"/>
            <a:ext cx="830318" cy="29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22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21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ED74ED0-DC93-A54E-BEAA-82864A72CD51}"/>
              </a:ext>
            </a:extLst>
          </p:cNvPr>
          <p:cNvSpPr txBox="1">
            <a:spLocks/>
          </p:cNvSpPr>
          <p:nvPr/>
        </p:nvSpPr>
        <p:spPr>
          <a:xfrm>
            <a:off x="572568" y="1132890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NL" sz="11500" dirty="0"/>
              <a:t>Start</a:t>
            </a:r>
            <a:endParaRPr lang="en-NL" sz="60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F47520-2822-0E49-ABA5-D07D2D45E02B}"/>
              </a:ext>
            </a:extLst>
          </p:cNvPr>
          <p:cNvSpPr txBox="1">
            <a:spLocks/>
          </p:cNvSpPr>
          <p:nvPr/>
        </p:nvSpPr>
        <p:spPr>
          <a:xfrm>
            <a:off x="572568" y="2141815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sz="36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with your blended course</a:t>
            </a:r>
            <a:endParaRPr lang="en-NL" sz="36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16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76AC37-8A19-7D4B-BE40-1882B3FA2B59}"/>
              </a:ext>
            </a:extLst>
          </p:cNvPr>
          <p:cNvSpPr>
            <a:spLocks/>
          </p:cNvSpPr>
          <p:nvPr/>
        </p:nvSpPr>
        <p:spPr>
          <a:xfrm>
            <a:off x="0" y="0"/>
            <a:ext cx="941287" cy="51503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8BCFC-FB63-144A-9BD7-B4FE43B95F7B}"/>
              </a:ext>
            </a:extLst>
          </p:cNvPr>
          <p:cNvSpPr txBox="1">
            <a:spLocks/>
          </p:cNvSpPr>
          <p:nvPr/>
        </p:nvSpPr>
        <p:spPr>
          <a:xfrm>
            <a:off x="1002199" y="3344771"/>
            <a:ext cx="977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Explanation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A78DD99-F6DF-4A44-B835-BDC5D45EC9E4}"/>
              </a:ext>
            </a:extLst>
          </p:cNvPr>
          <p:cNvGrpSpPr/>
          <p:nvPr/>
        </p:nvGrpSpPr>
        <p:grpSpPr>
          <a:xfrm>
            <a:off x="2195736" y="2666154"/>
            <a:ext cx="1206786" cy="951398"/>
            <a:chOff x="2289391" y="123478"/>
            <a:chExt cx="1206786" cy="951398"/>
          </a:xfrm>
        </p:grpSpPr>
        <p:pic>
          <p:nvPicPr>
            <p:cNvPr id="7" name="Picture 6" descr="Flask with solid fill">
              <a:extLst>
                <a:ext uri="{FF2B5EF4-FFF2-40B4-BE49-F238E27FC236}">
                  <a16:creationId xmlns:a16="http://schemas.microsoft.com/office/drawing/2014/main" id="{BF2E7EA1-C83D-1046-9B1D-9F43C551D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2551868" y="123478"/>
              <a:ext cx="693057" cy="693057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2736C42-AC0D-3344-AF41-B2FA57A4E3EA}"/>
                </a:ext>
              </a:extLst>
            </p:cNvPr>
            <p:cNvSpPr txBox="1">
              <a:spLocks/>
            </p:cNvSpPr>
            <p:nvPr/>
          </p:nvSpPr>
          <p:spPr>
            <a:xfrm>
              <a:off x="2289391" y="797877"/>
              <a:ext cx="12067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Labwork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D8B8BC-619A-5E41-ABE1-07954231E659}"/>
              </a:ext>
            </a:extLst>
          </p:cNvPr>
          <p:cNvGrpSpPr/>
          <p:nvPr/>
        </p:nvGrpSpPr>
        <p:grpSpPr>
          <a:xfrm>
            <a:off x="3660499" y="2666154"/>
            <a:ext cx="1127525" cy="1136064"/>
            <a:chOff x="3769926" y="123478"/>
            <a:chExt cx="1127525" cy="1136064"/>
          </a:xfrm>
        </p:grpSpPr>
        <p:pic>
          <p:nvPicPr>
            <p:cNvPr id="10" name="Picture 9" descr="Pencil with solid fill">
              <a:extLst>
                <a:ext uri="{FF2B5EF4-FFF2-40B4-BE49-F238E27FC236}">
                  <a16:creationId xmlns:a16="http://schemas.microsoft.com/office/drawing/2014/main" id="{09F123A1-AEF5-3948-AC8B-36FB3FAB7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976938" y="123478"/>
              <a:ext cx="693057" cy="69305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C8A7176-CE26-E445-BE84-BED768B9F412}"/>
                </a:ext>
              </a:extLst>
            </p:cNvPr>
            <p:cNvSpPr txBox="1">
              <a:spLocks/>
            </p:cNvSpPr>
            <p:nvPr/>
          </p:nvSpPr>
          <p:spPr>
            <a:xfrm>
              <a:off x="3769926" y="797877"/>
              <a:ext cx="1127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(Textbook) assignments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80560C-749F-6F49-A9E7-E26C3576EE53}"/>
              </a:ext>
            </a:extLst>
          </p:cNvPr>
          <p:cNvGrpSpPr/>
          <p:nvPr/>
        </p:nvGrpSpPr>
        <p:grpSpPr>
          <a:xfrm>
            <a:off x="5004048" y="2753114"/>
            <a:ext cx="1127525" cy="855282"/>
            <a:chOff x="5171200" y="219594"/>
            <a:chExt cx="1127525" cy="855282"/>
          </a:xfrm>
        </p:grpSpPr>
        <p:pic>
          <p:nvPicPr>
            <p:cNvPr id="13" name="Picture 12" descr="Smart Phone">
              <a:extLst>
                <a:ext uri="{FF2B5EF4-FFF2-40B4-BE49-F238E27FC236}">
                  <a16:creationId xmlns:a16="http://schemas.microsoft.com/office/drawing/2014/main" id="{B9F940B7-B7E7-4947-AE5C-B374AD23E9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5448778" y="219594"/>
              <a:ext cx="612000" cy="612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4F8AC1-7047-924A-8532-2F8C1F60FF17}"/>
                </a:ext>
              </a:extLst>
            </p:cNvPr>
            <p:cNvSpPr txBox="1">
              <a:spLocks/>
            </p:cNvSpPr>
            <p:nvPr/>
          </p:nvSpPr>
          <p:spPr>
            <a:xfrm>
              <a:off x="5171200" y="797877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Clickers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CD517D1-BD37-E74E-A773-909666CB14B0}"/>
              </a:ext>
            </a:extLst>
          </p:cNvPr>
          <p:cNvGrpSpPr/>
          <p:nvPr/>
        </p:nvGrpSpPr>
        <p:grpSpPr>
          <a:xfrm>
            <a:off x="6228184" y="2666154"/>
            <a:ext cx="1487876" cy="1118135"/>
            <a:chOff x="6399789" y="141407"/>
            <a:chExt cx="1487876" cy="1118135"/>
          </a:xfrm>
        </p:grpSpPr>
        <p:pic>
          <p:nvPicPr>
            <p:cNvPr id="16" name="Picture 15" descr="User with solid fill">
              <a:extLst>
                <a:ext uri="{FF2B5EF4-FFF2-40B4-BE49-F238E27FC236}">
                  <a16:creationId xmlns:a16="http://schemas.microsoft.com/office/drawing/2014/main" id="{D931F6B1-565B-4F45-86AE-4F252BB591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779486" y="141407"/>
              <a:ext cx="693057" cy="693057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C3E3DD1-2B25-1B4D-81C0-DABCF19DBAD4}"/>
                </a:ext>
              </a:extLst>
            </p:cNvPr>
            <p:cNvSpPr txBox="1">
              <a:spLocks/>
            </p:cNvSpPr>
            <p:nvPr/>
          </p:nvSpPr>
          <p:spPr>
            <a:xfrm>
              <a:off x="6399789" y="797877"/>
              <a:ext cx="1487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Student presentations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C801715-6AF4-D442-B03A-99D5F4DD498E}"/>
              </a:ext>
            </a:extLst>
          </p:cNvPr>
          <p:cNvGrpSpPr/>
          <p:nvPr/>
        </p:nvGrpSpPr>
        <p:grpSpPr>
          <a:xfrm>
            <a:off x="7738172" y="2666154"/>
            <a:ext cx="1127525" cy="951398"/>
            <a:chOff x="7977437" y="123478"/>
            <a:chExt cx="1127525" cy="951398"/>
          </a:xfrm>
        </p:grpSpPr>
        <p:pic>
          <p:nvPicPr>
            <p:cNvPr id="19" name="Picture 18" descr="Game controller with solid fill">
              <a:extLst>
                <a:ext uri="{FF2B5EF4-FFF2-40B4-BE49-F238E27FC236}">
                  <a16:creationId xmlns:a16="http://schemas.microsoft.com/office/drawing/2014/main" id="{C48CF5D3-674D-6E44-A561-B3F5AD4F8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8180761" y="123478"/>
              <a:ext cx="693057" cy="69305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DC652F-ECDD-E54D-BCCC-D475FCF8CAE7}"/>
                </a:ext>
              </a:extLst>
            </p:cNvPr>
            <p:cNvSpPr txBox="1">
              <a:spLocks/>
            </p:cNvSpPr>
            <p:nvPr/>
          </p:nvSpPr>
          <p:spPr>
            <a:xfrm>
              <a:off x="7977437" y="797877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Game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6DDB918-36FB-D14F-BB75-9DC29D674188}"/>
              </a:ext>
            </a:extLst>
          </p:cNvPr>
          <p:cNvGrpSpPr/>
          <p:nvPr/>
        </p:nvGrpSpPr>
        <p:grpSpPr>
          <a:xfrm>
            <a:off x="899592" y="3802218"/>
            <a:ext cx="1162065" cy="1154721"/>
            <a:chOff x="966971" y="1721056"/>
            <a:chExt cx="1162065" cy="1154721"/>
          </a:xfrm>
        </p:grpSpPr>
        <p:pic>
          <p:nvPicPr>
            <p:cNvPr id="22" name="Picture 21" descr="Boardroom with solid fill">
              <a:extLst>
                <a:ext uri="{FF2B5EF4-FFF2-40B4-BE49-F238E27FC236}">
                  <a16:creationId xmlns:a16="http://schemas.microsoft.com/office/drawing/2014/main" id="{D0B35284-DCE2-3248-8C01-BA7748DEB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1224690" y="1721056"/>
              <a:ext cx="693057" cy="693057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4972DE-61AC-E644-911A-A3899A07F0B4}"/>
                </a:ext>
              </a:extLst>
            </p:cNvPr>
            <p:cNvSpPr txBox="1">
              <a:spLocks/>
            </p:cNvSpPr>
            <p:nvPr/>
          </p:nvSpPr>
          <p:spPr>
            <a:xfrm>
              <a:off x="966971" y="2414112"/>
              <a:ext cx="11620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Peer instruction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B7ACAA-6D26-B149-92BF-3FFFAF0D5AC0}"/>
              </a:ext>
            </a:extLst>
          </p:cNvPr>
          <p:cNvGrpSpPr/>
          <p:nvPr/>
        </p:nvGrpSpPr>
        <p:grpSpPr>
          <a:xfrm>
            <a:off x="2387009" y="3802218"/>
            <a:ext cx="888847" cy="1138028"/>
            <a:chOff x="2420033" y="1721056"/>
            <a:chExt cx="888847" cy="1138028"/>
          </a:xfrm>
        </p:grpSpPr>
        <p:pic>
          <p:nvPicPr>
            <p:cNvPr id="25" name="Picture 24" descr="Lecturer with solid fill">
              <a:extLst>
                <a:ext uri="{FF2B5EF4-FFF2-40B4-BE49-F238E27FC236}">
                  <a16:creationId xmlns:a16="http://schemas.microsoft.com/office/drawing/2014/main" id="{7CA23D01-EF7D-CE48-846C-C9C85D654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/>
          </p:blipFill>
          <p:spPr>
            <a:xfrm>
              <a:off x="2517928" y="1721056"/>
              <a:ext cx="693057" cy="69305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9B0EAC8-2E00-0144-AC0C-4934BF52C7C9}"/>
                </a:ext>
              </a:extLst>
            </p:cNvPr>
            <p:cNvSpPr txBox="1">
              <a:spLocks/>
            </p:cNvSpPr>
            <p:nvPr/>
          </p:nvSpPr>
          <p:spPr>
            <a:xfrm>
              <a:off x="2420033" y="2397419"/>
              <a:ext cx="88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Guest lecture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1A7A389-D44F-7242-90F6-AC5F80050D90}"/>
              </a:ext>
            </a:extLst>
          </p:cNvPr>
          <p:cNvGrpSpPr/>
          <p:nvPr/>
        </p:nvGrpSpPr>
        <p:grpSpPr>
          <a:xfrm>
            <a:off x="3660499" y="3802218"/>
            <a:ext cx="1127525" cy="953362"/>
            <a:chOff x="3769926" y="1721056"/>
            <a:chExt cx="1127525" cy="953362"/>
          </a:xfrm>
        </p:grpSpPr>
        <p:pic>
          <p:nvPicPr>
            <p:cNvPr id="28" name="Picture 27" descr="Marker with solid fill">
              <a:extLst>
                <a:ext uri="{FF2B5EF4-FFF2-40B4-BE49-F238E27FC236}">
                  <a16:creationId xmlns:a16="http://schemas.microsoft.com/office/drawing/2014/main" id="{E4B6A4B1-B60C-614E-B8C5-CFBCD35EA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/>
          </p:blipFill>
          <p:spPr>
            <a:xfrm>
              <a:off x="3987160" y="1721056"/>
              <a:ext cx="693057" cy="693057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DD67E2-9CB9-C447-BFB8-3A9EE0F0EF41}"/>
                </a:ext>
              </a:extLst>
            </p:cNvPr>
            <p:cNvSpPr txBox="1">
              <a:spLocks/>
            </p:cNvSpPr>
            <p:nvPr/>
          </p:nvSpPr>
          <p:spPr>
            <a:xfrm>
              <a:off x="3769926" y="2397419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Fieldtrip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8CFF4CD-D9DA-6742-A54B-CEFCF69555ED}"/>
              </a:ext>
            </a:extLst>
          </p:cNvPr>
          <p:cNvGrpSpPr/>
          <p:nvPr/>
        </p:nvGrpSpPr>
        <p:grpSpPr>
          <a:xfrm>
            <a:off x="5028651" y="3802218"/>
            <a:ext cx="1127525" cy="953362"/>
            <a:chOff x="5160977" y="1721056"/>
            <a:chExt cx="1127525" cy="953362"/>
          </a:xfrm>
        </p:grpSpPr>
        <p:pic>
          <p:nvPicPr>
            <p:cNvPr id="31" name="Picture 30" descr="Person with idea">
              <a:extLst>
                <a:ext uri="{FF2B5EF4-FFF2-40B4-BE49-F238E27FC236}">
                  <a16:creationId xmlns:a16="http://schemas.microsoft.com/office/drawing/2014/main" id="{7104D159-789F-6A4D-AC97-B8C1F6863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/>
          </p:blipFill>
          <p:spPr>
            <a:xfrm>
              <a:off x="5378211" y="1721056"/>
              <a:ext cx="693057" cy="6930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544E854-BB22-F940-8340-45718F103C4E}"/>
                </a:ext>
              </a:extLst>
            </p:cNvPr>
            <p:cNvSpPr txBox="1">
              <a:spLocks/>
            </p:cNvSpPr>
            <p:nvPr/>
          </p:nvSpPr>
          <p:spPr>
            <a:xfrm>
              <a:off x="5160977" y="2397419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Modeling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5873D97-4C56-ED47-A0AA-EBF168712078}"/>
              </a:ext>
            </a:extLst>
          </p:cNvPr>
          <p:cNvGrpSpPr/>
          <p:nvPr/>
        </p:nvGrpSpPr>
        <p:grpSpPr>
          <a:xfrm>
            <a:off x="6396803" y="3838076"/>
            <a:ext cx="1127525" cy="1102170"/>
            <a:chOff x="6577781" y="1756914"/>
            <a:chExt cx="1127525" cy="1102170"/>
          </a:xfrm>
        </p:grpSpPr>
        <p:pic>
          <p:nvPicPr>
            <p:cNvPr id="34" name="Picture 33" descr="Chat with solid fill">
              <a:extLst>
                <a:ext uri="{FF2B5EF4-FFF2-40B4-BE49-F238E27FC236}">
                  <a16:creationId xmlns:a16="http://schemas.microsoft.com/office/drawing/2014/main" id="{844BE5BB-DE5A-394C-AD25-9F5F21E7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6795015" y="1756914"/>
              <a:ext cx="693057" cy="693057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8CDC60-E257-D743-92A3-EBEDE4554ACD}"/>
                </a:ext>
              </a:extLst>
            </p:cNvPr>
            <p:cNvSpPr txBox="1">
              <a:spLocks/>
            </p:cNvSpPr>
            <p:nvPr/>
          </p:nvSpPr>
          <p:spPr>
            <a:xfrm>
              <a:off x="6577781" y="2397419"/>
              <a:ext cx="1127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Face-2-face discussion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2D4281E-711E-804C-94B7-81FD84693F14}"/>
              </a:ext>
            </a:extLst>
          </p:cNvPr>
          <p:cNvGrpSpPr/>
          <p:nvPr/>
        </p:nvGrpSpPr>
        <p:grpSpPr>
          <a:xfrm>
            <a:off x="7713746" y="3802218"/>
            <a:ext cx="1178734" cy="1138028"/>
            <a:chOff x="7940470" y="1721056"/>
            <a:chExt cx="1178734" cy="1138028"/>
          </a:xfrm>
        </p:grpSpPr>
        <p:pic>
          <p:nvPicPr>
            <p:cNvPr id="37" name="Picture 36" descr="Document with solid fill">
              <a:extLst>
                <a:ext uri="{FF2B5EF4-FFF2-40B4-BE49-F238E27FC236}">
                  <a16:creationId xmlns:a16="http://schemas.microsoft.com/office/drawing/2014/main" id="{FDF144B1-D113-AA40-9D7F-8EE9481CA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/>
            <a:stretch/>
          </p:blipFill>
          <p:spPr>
            <a:xfrm>
              <a:off x="8190983" y="1721056"/>
              <a:ext cx="693056" cy="693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D3EB668-DB9C-F546-BF01-030D4308AD90}"/>
                </a:ext>
              </a:extLst>
            </p:cNvPr>
            <p:cNvSpPr txBox="1">
              <a:spLocks/>
            </p:cNvSpPr>
            <p:nvPr/>
          </p:nvSpPr>
          <p:spPr>
            <a:xfrm>
              <a:off x="7940470" y="2397419"/>
              <a:ext cx="11787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One minute paper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A8DE9B0-D3BC-1842-86A5-0A2F25C60C03}"/>
              </a:ext>
            </a:extLst>
          </p:cNvPr>
          <p:cNvGrpSpPr/>
          <p:nvPr/>
        </p:nvGrpSpPr>
        <p:grpSpPr>
          <a:xfrm>
            <a:off x="2213086" y="62353"/>
            <a:ext cx="1206786" cy="1073711"/>
            <a:chOff x="2213086" y="62353"/>
            <a:chExt cx="1206786" cy="1073711"/>
          </a:xfrm>
        </p:grpSpPr>
        <p:pic>
          <p:nvPicPr>
            <p:cNvPr id="40" name="Picture 39" descr="Chat with solid fill">
              <a:extLst>
                <a:ext uri="{FF2B5EF4-FFF2-40B4-BE49-F238E27FC236}">
                  <a16:creationId xmlns:a16="http://schemas.microsoft.com/office/drawing/2014/main" id="{50EA0EE4-C458-7E4F-A84B-E23A70AF4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/>
          </p:blipFill>
          <p:spPr>
            <a:xfrm>
              <a:off x="2495483" y="62353"/>
              <a:ext cx="693057" cy="693057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D335437-5FB0-D146-A075-8A3BF0D6E50C}"/>
                </a:ext>
              </a:extLst>
            </p:cNvPr>
            <p:cNvSpPr txBox="1">
              <a:spLocks/>
            </p:cNvSpPr>
            <p:nvPr/>
          </p:nvSpPr>
          <p:spPr>
            <a:xfrm>
              <a:off x="2213086" y="674399"/>
              <a:ext cx="12067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Discussion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427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board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59D91EA6-D4AE-4641-A10F-2C7D340FC6EC}"/>
              </a:ext>
            </a:extLst>
          </p:cNvPr>
          <p:cNvGrpSpPr/>
          <p:nvPr/>
        </p:nvGrpSpPr>
        <p:grpSpPr>
          <a:xfrm>
            <a:off x="3660499" y="62353"/>
            <a:ext cx="1127525" cy="889045"/>
            <a:chOff x="3660499" y="62353"/>
            <a:chExt cx="1127525" cy="889045"/>
          </a:xfrm>
        </p:grpSpPr>
        <p:pic>
          <p:nvPicPr>
            <p:cNvPr id="42" name="Picture 41" descr="Pencil with solid fill">
              <a:extLst>
                <a:ext uri="{FF2B5EF4-FFF2-40B4-BE49-F238E27FC236}">
                  <a16:creationId xmlns:a16="http://schemas.microsoft.com/office/drawing/2014/main" id="{0FAEE042-BA72-9C48-9FBF-BFB0E0424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3864604" y="62353"/>
              <a:ext cx="693057" cy="69305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E058780-1115-884F-9A6D-0D0C5F15C25A}"/>
                </a:ext>
              </a:extLst>
            </p:cNvPr>
            <p:cNvSpPr txBox="1">
              <a:spLocks/>
            </p:cNvSpPr>
            <p:nvPr/>
          </p:nvSpPr>
          <p:spPr>
            <a:xfrm>
              <a:off x="3660499" y="674399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Assignments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5EAD035-60CE-B240-82ED-1BB1BCDC71C3}"/>
              </a:ext>
            </a:extLst>
          </p:cNvPr>
          <p:cNvGrpSpPr/>
          <p:nvPr/>
        </p:nvGrpSpPr>
        <p:grpSpPr>
          <a:xfrm>
            <a:off x="4968193" y="62353"/>
            <a:ext cx="1224119" cy="1111015"/>
            <a:chOff x="4968193" y="62353"/>
            <a:chExt cx="1224119" cy="1111015"/>
          </a:xfrm>
        </p:grpSpPr>
        <p:pic>
          <p:nvPicPr>
            <p:cNvPr id="44" name="Picture 43" descr="Touch Screen with solid fill">
              <a:extLst>
                <a:ext uri="{FF2B5EF4-FFF2-40B4-BE49-F238E27FC236}">
                  <a16:creationId xmlns:a16="http://schemas.microsoft.com/office/drawing/2014/main" id="{7E76F9AD-0195-5143-ACAC-02A88F303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rcRect/>
            <a:stretch/>
          </p:blipFill>
          <p:spPr>
            <a:xfrm>
              <a:off x="5233725" y="62353"/>
              <a:ext cx="693057" cy="693057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644BD72-76EE-544D-A9BA-B1F6F6B398B8}"/>
                </a:ext>
              </a:extLst>
            </p:cNvPr>
            <p:cNvSpPr txBox="1">
              <a:spLocks/>
            </p:cNvSpPr>
            <p:nvPr/>
          </p:nvSpPr>
          <p:spPr>
            <a:xfrm>
              <a:off x="4968193" y="711703"/>
              <a:ext cx="1224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Interactive courseware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A0D0E932-BCB1-9A4D-9DE7-0D085B51E431}"/>
              </a:ext>
            </a:extLst>
          </p:cNvPr>
          <p:cNvGrpSpPr/>
          <p:nvPr/>
        </p:nvGrpSpPr>
        <p:grpSpPr>
          <a:xfrm>
            <a:off x="6405092" y="62353"/>
            <a:ext cx="1127525" cy="1111016"/>
            <a:chOff x="6405092" y="62353"/>
            <a:chExt cx="1127525" cy="1111016"/>
          </a:xfrm>
        </p:grpSpPr>
        <p:pic>
          <p:nvPicPr>
            <p:cNvPr id="46" name="Picture 45" descr="Chat bubble with solid fill">
              <a:extLst>
                <a:ext uri="{FF2B5EF4-FFF2-40B4-BE49-F238E27FC236}">
                  <a16:creationId xmlns:a16="http://schemas.microsoft.com/office/drawing/2014/main" id="{0EF233FA-24CF-E847-8962-D88A201E3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602846" y="62353"/>
              <a:ext cx="693057" cy="693057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CC5EE98-68E0-054E-9452-2AB8C567249E}"/>
                </a:ext>
              </a:extLst>
            </p:cNvPr>
            <p:cNvSpPr txBox="1">
              <a:spLocks/>
            </p:cNvSpPr>
            <p:nvPr/>
          </p:nvSpPr>
          <p:spPr>
            <a:xfrm>
              <a:off x="6405092" y="711704"/>
              <a:ext cx="1127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Peer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feedback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AE6E776-C599-DF4A-9DE9-5BAC19A1C238}"/>
              </a:ext>
            </a:extLst>
          </p:cNvPr>
          <p:cNvGrpSpPr/>
          <p:nvPr/>
        </p:nvGrpSpPr>
        <p:grpSpPr>
          <a:xfrm>
            <a:off x="7764955" y="62353"/>
            <a:ext cx="1127525" cy="1013751"/>
            <a:chOff x="7764955" y="62353"/>
            <a:chExt cx="1127525" cy="1013751"/>
          </a:xfrm>
        </p:grpSpPr>
        <p:pic>
          <p:nvPicPr>
            <p:cNvPr id="48" name="Picture 47" descr="Network diagram with solid fill">
              <a:extLst>
                <a:ext uri="{FF2B5EF4-FFF2-40B4-BE49-F238E27FC236}">
                  <a16:creationId xmlns:a16="http://schemas.microsoft.com/office/drawing/2014/main" id="{36F28615-C9B5-F343-9C90-B99D7C72A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/>
          </p:blipFill>
          <p:spPr>
            <a:xfrm>
              <a:off x="7971967" y="62353"/>
              <a:ext cx="693057" cy="693057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5778224-C559-8C4C-8C02-CD9EF8FA9647}"/>
                </a:ext>
              </a:extLst>
            </p:cNvPr>
            <p:cNvSpPr txBox="1">
              <a:spLocks/>
            </p:cNvSpPr>
            <p:nvPr/>
          </p:nvSpPr>
          <p:spPr>
            <a:xfrm>
              <a:off x="7764955" y="799105"/>
              <a:ext cx="11275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Concept Map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65782E9-2FFE-5546-B182-99EBF5CA18F8}"/>
              </a:ext>
            </a:extLst>
          </p:cNvPr>
          <p:cNvGrpSpPr/>
          <p:nvPr/>
        </p:nvGrpSpPr>
        <p:grpSpPr>
          <a:xfrm>
            <a:off x="989966" y="1297718"/>
            <a:ext cx="1003959" cy="1154721"/>
            <a:chOff x="989966" y="1297718"/>
            <a:chExt cx="1003959" cy="1154721"/>
          </a:xfrm>
        </p:grpSpPr>
        <p:pic>
          <p:nvPicPr>
            <p:cNvPr id="51" name="Picture 50" descr="Open book with solid fill">
              <a:extLst>
                <a:ext uri="{FF2B5EF4-FFF2-40B4-BE49-F238E27FC236}">
                  <a16:creationId xmlns:a16="http://schemas.microsoft.com/office/drawing/2014/main" id="{02ECCD27-0B70-E34C-9C70-BDB16AE82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/>
          </p:blipFill>
          <p:spPr>
            <a:xfrm>
              <a:off x="1145418" y="1297718"/>
              <a:ext cx="693057" cy="693057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C97FE1D-A354-BA4E-9BA0-37208C29C289}"/>
                </a:ext>
              </a:extLst>
            </p:cNvPr>
            <p:cNvSpPr txBox="1">
              <a:spLocks/>
            </p:cNvSpPr>
            <p:nvPr/>
          </p:nvSpPr>
          <p:spPr>
            <a:xfrm>
              <a:off x="989966" y="1990774"/>
              <a:ext cx="10039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Read a chapter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E368E4B-A90E-504A-9587-0EDECCA1E928}"/>
              </a:ext>
            </a:extLst>
          </p:cNvPr>
          <p:cNvGrpSpPr/>
          <p:nvPr/>
        </p:nvGrpSpPr>
        <p:grpSpPr>
          <a:xfrm>
            <a:off x="2411760" y="1297718"/>
            <a:ext cx="888847" cy="1138028"/>
            <a:chOff x="2340761" y="1297718"/>
            <a:chExt cx="888847" cy="1138028"/>
          </a:xfrm>
        </p:grpSpPr>
        <p:pic>
          <p:nvPicPr>
            <p:cNvPr id="54" name="Picture 53" descr="Checkbox Checked with solid fill">
              <a:extLst>
                <a:ext uri="{FF2B5EF4-FFF2-40B4-BE49-F238E27FC236}">
                  <a16:creationId xmlns:a16="http://schemas.microsoft.com/office/drawing/2014/main" id="{75288629-5316-7A47-A27B-58F159906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/>
          </p:blipFill>
          <p:spPr>
            <a:xfrm>
              <a:off x="2438656" y="1297718"/>
              <a:ext cx="693057" cy="693057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0A0D2FB-B34C-6741-9576-221E30D55627}"/>
                </a:ext>
              </a:extLst>
            </p:cNvPr>
            <p:cNvSpPr txBox="1">
              <a:spLocks/>
            </p:cNvSpPr>
            <p:nvPr/>
          </p:nvSpPr>
          <p:spPr>
            <a:xfrm>
              <a:off x="2340761" y="1974081"/>
              <a:ext cx="8888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Quiz in the LMS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5FDD2D3-96E8-E34E-AB53-B821483EA3F9}"/>
              </a:ext>
            </a:extLst>
          </p:cNvPr>
          <p:cNvGrpSpPr/>
          <p:nvPr/>
        </p:nvGrpSpPr>
        <p:grpSpPr>
          <a:xfrm>
            <a:off x="3614207" y="1297718"/>
            <a:ext cx="1173817" cy="1138028"/>
            <a:chOff x="3690654" y="1297718"/>
            <a:chExt cx="1173817" cy="1138028"/>
          </a:xfrm>
        </p:grpSpPr>
        <p:pic>
          <p:nvPicPr>
            <p:cNvPr id="57" name="Picture 56" descr="Lights On with solid fill">
              <a:extLst>
                <a:ext uri="{FF2B5EF4-FFF2-40B4-BE49-F238E27FC236}">
                  <a16:creationId xmlns:a16="http://schemas.microsoft.com/office/drawing/2014/main" id="{72192793-31A0-1148-9A7E-86F8B987B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>
              <a:extLst>
                <a:ext uri="{96DAC541-7B7A-43D3-8B79-37D633B846F1}">
                  <asvg:svgBlip xmlns:asvg="http://schemas.microsoft.com/office/drawing/2016/SVG/main" r:embed="rId36"/>
                </a:ext>
              </a:extLst>
            </a:blip>
            <a:srcRect/>
            <a:stretch/>
          </p:blipFill>
          <p:spPr>
            <a:xfrm>
              <a:off x="3907888" y="1297718"/>
              <a:ext cx="693057" cy="693057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C6BB51-AB7C-4A4E-B250-06531B5FA15C}"/>
                </a:ext>
              </a:extLst>
            </p:cNvPr>
            <p:cNvSpPr txBox="1">
              <a:spLocks/>
            </p:cNvSpPr>
            <p:nvPr/>
          </p:nvSpPr>
          <p:spPr>
            <a:xfrm>
              <a:off x="3690654" y="1974081"/>
              <a:ext cx="11738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Online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brainstorm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E87A9EA7-8F81-8D43-B2D8-36C9FD072C31}"/>
              </a:ext>
            </a:extLst>
          </p:cNvPr>
          <p:cNvGrpSpPr/>
          <p:nvPr/>
        </p:nvGrpSpPr>
        <p:grpSpPr>
          <a:xfrm>
            <a:off x="4909387" y="1297718"/>
            <a:ext cx="1343548" cy="1138028"/>
            <a:chOff x="4962441" y="1297718"/>
            <a:chExt cx="1343548" cy="1138028"/>
          </a:xfrm>
        </p:grpSpPr>
        <p:pic>
          <p:nvPicPr>
            <p:cNvPr id="60" name="Picture 59" descr="Blog with solid fill">
              <a:extLst>
                <a:ext uri="{FF2B5EF4-FFF2-40B4-BE49-F238E27FC236}">
                  <a16:creationId xmlns:a16="http://schemas.microsoft.com/office/drawing/2014/main" id="{679223BB-18C5-5347-A8A2-DDC7131A47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>
            <a:xfrm>
              <a:off x="5298939" y="1297718"/>
              <a:ext cx="693057" cy="693057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77BE9B0-59C7-FF4B-BDBD-94CE0886BE43}"/>
                </a:ext>
              </a:extLst>
            </p:cNvPr>
            <p:cNvSpPr txBox="1">
              <a:spLocks/>
            </p:cNvSpPr>
            <p:nvPr/>
          </p:nvSpPr>
          <p:spPr>
            <a:xfrm>
              <a:off x="4962441" y="1974081"/>
              <a:ext cx="13435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Collaborative writing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879398A-1F28-7B4D-9D42-5A38F166A8F2}"/>
              </a:ext>
            </a:extLst>
          </p:cNvPr>
          <p:cNvGrpSpPr/>
          <p:nvPr/>
        </p:nvGrpSpPr>
        <p:grpSpPr>
          <a:xfrm>
            <a:off x="6396803" y="1297718"/>
            <a:ext cx="1127525" cy="1102170"/>
            <a:chOff x="6498509" y="1333576"/>
            <a:chExt cx="1127525" cy="1102170"/>
          </a:xfrm>
        </p:grpSpPr>
        <p:pic>
          <p:nvPicPr>
            <p:cNvPr id="63" name="Picture 62" descr="Open folder with solid fill">
              <a:extLst>
                <a:ext uri="{FF2B5EF4-FFF2-40B4-BE49-F238E27FC236}">
                  <a16:creationId xmlns:a16="http://schemas.microsoft.com/office/drawing/2014/main" id="{B006DAC1-B654-BC4A-BD37-AFDBEC6BD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/>
          </p:blipFill>
          <p:spPr>
            <a:xfrm>
              <a:off x="6715743" y="1333576"/>
              <a:ext cx="693057" cy="69305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593C7673-D158-2142-8305-FA8DBE28465C}"/>
                </a:ext>
              </a:extLst>
            </p:cNvPr>
            <p:cNvSpPr txBox="1">
              <a:spLocks/>
            </p:cNvSpPr>
            <p:nvPr/>
          </p:nvSpPr>
          <p:spPr>
            <a:xfrm>
              <a:off x="6498509" y="1974081"/>
              <a:ext cx="11275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(Online) Portfolio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226401F-4920-2E41-92C5-B8BD00CD8DB9}"/>
              </a:ext>
            </a:extLst>
          </p:cNvPr>
          <p:cNvGrpSpPr/>
          <p:nvPr/>
        </p:nvGrpSpPr>
        <p:grpSpPr>
          <a:xfrm>
            <a:off x="7740352" y="1297718"/>
            <a:ext cx="1127525" cy="1322694"/>
            <a:chOff x="7894477" y="1297718"/>
            <a:chExt cx="1127525" cy="1322694"/>
          </a:xfrm>
        </p:grpSpPr>
        <p:pic>
          <p:nvPicPr>
            <p:cNvPr id="66" name="Picture 65" descr="Video camera with solid fill">
              <a:extLst>
                <a:ext uri="{FF2B5EF4-FFF2-40B4-BE49-F238E27FC236}">
                  <a16:creationId xmlns:a16="http://schemas.microsoft.com/office/drawing/2014/main" id="{46AAF9D0-8857-0741-8DD0-5C40F5673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1">
              <a:extLst>
                <a:ext uri="{96DAC541-7B7A-43D3-8B79-37D633B846F1}">
                  <asvg:svgBlip xmlns:asvg="http://schemas.microsoft.com/office/drawing/2016/SVG/main" r:embed="rId42"/>
                </a:ext>
              </a:extLst>
            </a:blip>
            <a:srcRect/>
            <a:stretch/>
          </p:blipFill>
          <p:spPr>
            <a:xfrm>
              <a:off x="8111711" y="1297718"/>
              <a:ext cx="693056" cy="693056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4AD59BA-E93D-1B49-AC17-0017FDC0E918}"/>
                </a:ext>
              </a:extLst>
            </p:cNvPr>
            <p:cNvSpPr txBox="1">
              <a:spLocks/>
            </p:cNvSpPr>
            <p:nvPr/>
          </p:nvSpPr>
          <p:spPr>
            <a:xfrm>
              <a:off x="7894477" y="1974081"/>
              <a:ext cx="1127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Student generated content</a:t>
              </a: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EA7FEDAB-9EFB-1A46-A3D5-37FA305F88D9}"/>
              </a:ext>
            </a:extLst>
          </p:cNvPr>
          <p:cNvSpPr txBox="1">
            <a:spLocks/>
          </p:cNvSpPr>
          <p:nvPr/>
        </p:nvSpPr>
        <p:spPr>
          <a:xfrm>
            <a:off x="56850" y="3682752"/>
            <a:ext cx="8275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F2F</a:t>
            </a:r>
          </a:p>
        </p:txBody>
      </p:sp>
      <p:pic>
        <p:nvPicPr>
          <p:cNvPr id="70" name="Picture 69" descr="Users with solid fill">
            <a:extLst>
              <a:ext uri="{FF2B5EF4-FFF2-40B4-BE49-F238E27FC236}">
                <a16:creationId xmlns:a16="http://schemas.microsoft.com/office/drawing/2014/main" id="{3CE2F5DD-E52B-3149-97DB-1BF5453EC057}"/>
              </a:ext>
            </a:extLst>
          </p:cNvPr>
          <p:cNvPicPr>
            <a:picLocks noChangeAspect="1"/>
          </p:cNvPicPr>
          <p:nvPr/>
        </p:nvPicPr>
        <p:blipFill>
          <a:blip r:embed="rId4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/>
        </p:blipFill>
        <p:spPr>
          <a:xfrm>
            <a:off x="189470" y="3175632"/>
            <a:ext cx="562344" cy="5623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C5B85E-85E9-294A-A609-4DAE1789DC39}"/>
              </a:ext>
            </a:extLst>
          </p:cNvPr>
          <p:cNvGrpSpPr/>
          <p:nvPr/>
        </p:nvGrpSpPr>
        <p:grpSpPr>
          <a:xfrm>
            <a:off x="56850" y="848064"/>
            <a:ext cx="827584" cy="819787"/>
            <a:chOff x="56850" y="848064"/>
            <a:chExt cx="827584" cy="81978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908E8A3-4EC8-6549-A3D1-78970D179498}"/>
                </a:ext>
              </a:extLst>
            </p:cNvPr>
            <p:cNvSpPr txBox="1">
              <a:spLocks/>
            </p:cNvSpPr>
            <p:nvPr/>
          </p:nvSpPr>
          <p:spPr>
            <a:xfrm>
              <a:off x="56850" y="1329297"/>
              <a:ext cx="8275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Online</a:t>
              </a:r>
            </a:p>
          </p:txBody>
        </p:sp>
        <p:pic>
          <p:nvPicPr>
            <p:cNvPr id="71" name="Picture 70" descr="Wi-Fi with solid fill">
              <a:extLst>
                <a:ext uri="{FF2B5EF4-FFF2-40B4-BE49-F238E27FC236}">
                  <a16:creationId xmlns:a16="http://schemas.microsoft.com/office/drawing/2014/main" id="{69EAB663-6D6C-D845-B70D-3E6EE1C107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rcRect/>
            <a:stretch/>
          </p:blipFill>
          <p:spPr>
            <a:xfrm>
              <a:off x="182642" y="848064"/>
              <a:ext cx="576000" cy="576000"/>
            </a:xfrm>
            <a:prstGeom prst="rect">
              <a:avLst/>
            </a:prstGeom>
          </p:spPr>
        </p:pic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20B19C2-E5BC-3D47-A2F1-ACADAE5887CC}"/>
              </a:ext>
            </a:extLst>
          </p:cNvPr>
          <p:cNvCxnSpPr/>
          <p:nvPr/>
        </p:nvCxnSpPr>
        <p:spPr>
          <a:xfrm>
            <a:off x="941286" y="2578625"/>
            <a:ext cx="8202716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68DAEF0F-AF88-D344-8223-5077CC731EE0}"/>
              </a:ext>
            </a:extLst>
          </p:cNvPr>
          <p:cNvGrpSpPr/>
          <p:nvPr/>
        </p:nvGrpSpPr>
        <p:grpSpPr>
          <a:xfrm>
            <a:off x="1028467" y="62353"/>
            <a:ext cx="888847" cy="918370"/>
            <a:chOff x="1028467" y="62353"/>
            <a:chExt cx="888847" cy="918370"/>
          </a:xfrm>
        </p:grpSpPr>
        <p:pic>
          <p:nvPicPr>
            <p:cNvPr id="39" name="Picture 38" descr="Presentation with media with solid fill">
              <a:extLst>
                <a:ext uri="{FF2B5EF4-FFF2-40B4-BE49-F238E27FC236}">
                  <a16:creationId xmlns:a16="http://schemas.microsoft.com/office/drawing/2014/main" id="{A89FBC00-DDAC-2548-A6E6-50808ADC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>
              <a:extLst>
                <a:ext uri="{96DAC541-7B7A-43D3-8B79-37D633B846F1}">
                  <asvg:svgBlip xmlns:asvg="http://schemas.microsoft.com/office/drawing/2016/SVG/main" r:embed="rId48"/>
                </a:ext>
              </a:extLst>
            </a:blip>
            <a:srcRect/>
            <a:stretch/>
          </p:blipFill>
          <p:spPr>
            <a:xfrm>
              <a:off x="1126362" y="62353"/>
              <a:ext cx="693057" cy="69305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F1141D4-1E3D-DE43-BE9E-6D73786116F6}"/>
                </a:ext>
              </a:extLst>
            </p:cNvPr>
            <p:cNvSpPr txBox="1">
              <a:spLocks/>
            </p:cNvSpPr>
            <p:nvPr/>
          </p:nvSpPr>
          <p:spPr>
            <a:xfrm>
              <a:off x="1028467" y="703724"/>
              <a:ext cx="8888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Video</a:t>
              </a:r>
            </a:p>
          </p:txBody>
        </p:sp>
      </p:grpSp>
      <p:pic>
        <p:nvPicPr>
          <p:cNvPr id="76" name="Graphic 75" descr="Teacher">
            <a:extLst>
              <a:ext uri="{FF2B5EF4-FFF2-40B4-BE49-F238E27FC236}">
                <a16:creationId xmlns:a16="http://schemas.microsoft.com/office/drawing/2014/main" id="{BFA6E136-80C3-6C4B-BD67-440378C1AFDF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19149" y="2780732"/>
            <a:ext cx="621152" cy="6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91475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01B6-5C90-8E42-9EC6-9BE19D817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475" y="206375"/>
            <a:ext cx="8655050" cy="6667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How can you start?</a:t>
            </a:r>
          </a:p>
        </p:txBody>
      </p:sp>
      <p:pic>
        <p:nvPicPr>
          <p:cNvPr id="19" name="Graphic 18" descr="Postit Notes with solid fill">
            <a:extLst>
              <a:ext uri="{FF2B5EF4-FFF2-40B4-BE49-F238E27FC236}">
                <a16:creationId xmlns:a16="http://schemas.microsoft.com/office/drawing/2014/main" id="{0D04AE7C-F6FD-884D-980C-A63214F71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64300" y="2203676"/>
            <a:ext cx="914400" cy="914400"/>
          </a:xfrm>
          <a:prstGeom prst="rect">
            <a:avLst/>
          </a:prstGeom>
        </p:spPr>
      </p:pic>
      <p:pic>
        <p:nvPicPr>
          <p:cNvPr id="21" name="Graphic 20" descr="Paper with solid fill">
            <a:extLst>
              <a:ext uri="{FF2B5EF4-FFF2-40B4-BE49-F238E27FC236}">
                <a16:creationId xmlns:a16="http://schemas.microsoft.com/office/drawing/2014/main" id="{69EF8F57-6FFD-EC4F-888D-8F4AC30F64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425" y="2024414"/>
            <a:ext cx="1272924" cy="1272924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3B65120-7BDA-2D47-B1D6-452423BC45B3}"/>
              </a:ext>
            </a:extLst>
          </p:cNvPr>
          <p:cNvGrpSpPr/>
          <p:nvPr/>
        </p:nvGrpSpPr>
        <p:grpSpPr>
          <a:xfrm>
            <a:off x="5945777" y="2114550"/>
            <a:ext cx="1818397" cy="914400"/>
            <a:chOff x="3341837" y="3644440"/>
            <a:chExt cx="1131487" cy="568980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A7CAA22-BCC8-314F-A796-D95F255B1995}"/>
                </a:ext>
              </a:extLst>
            </p:cNvPr>
            <p:cNvSpPr/>
            <p:nvPr/>
          </p:nvSpPr>
          <p:spPr>
            <a:xfrm>
              <a:off x="3341837" y="3644440"/>
              <a:ext cx="565744" cy="284490"/>
            </a:xfrm>
            <a:custGeom>
              <a:avLst/>
              <a:gdLst>
                <a:gd name="connsiteX0" fmla="*/ 0 w 1151223"/>
                <a:gd name="connsiteY0" fmla="*/ 572325 h 578904"/>
                <a:gd name="connsiteX1" fmla="*/ 578901 w 1151223"/>
                <a:gd name="connsiteY1" fmla="*/ 3 h 578904"/>
                <a:gd name="connsiteX2" fmla="*/ 1151223 w 1151223"/>
                <a:gd name="connsiteY2" fmla="*/ 578904 h 57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223" h="578904">
                  <a:moveTo>
                    <a:pt x="0" y="572325"/>
                  </a:moveTo>
                  <a:cubicBezTo>
                    <a:pt x="193515" y="285615"/>
                    <a:pt x="387031" y="-1094"/>
                    <a:pt x="578901" y="3"/>
                  </a:cubicBezTo>
                  <a:cubicBezTo>
                    <a:pt x="770772" y="1099"/>
                    <a:pt x="1064607" y="484613"/>
                    <a:pt x="1151223" y="57890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EA69A0E-4E73-3743-AF25-77D8DC81B5D5}"/>
                </a:ext>
              </a:extLst>
            </p:cNvPr>
            <p:cNvSpPr/>
            <p:nvPr/>
          </p:nvSpPr>
          <p:spPr>
            <a:xfrm rot="10800000">
              <a:off x="3907580" y="3928930"/>
              <a:ext cx="565744" cy="284490"/>
            </a:xfrm>
            <a:custGeom>
              <a:avLst/>
              <a:gdLst>
                <a:gd name="connsiteX0" fmla="*/ 0 w 1151223"/>
                <a:gd name="connsiteY0" fmla="*/ 572325 h 578904"/>
                <a:gd name="connsiteX1" fmla="*/ 578901 w 1151223"/>
                <a:gd name="connsiteY1" fmla="*/ 3 h 578904"/>
                <a:gd name="connsiteX2" fmla="*/ 1151223 w 1151223"/>
                <a:gd name="connsiteY2" fmla="*/ 578904 h 578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1223" h="578904">
                  <a:moveTo>
                    <a:pt x="0" y="572325"/>
                  </a:moveTo>
                  <a:cubicBezTo>
                    <a:pt x="193515" y="285615"/>
                    <a:pt x="387031" y="-1094"/>
                    <a:pt x="578901" y="3"/>
                  </a:cubicBezTo>
                  <a:cubicBezTo>
                    <a:pt x="770772" y="1099"/>
                    <a:pt x="1064607" y="484613"/>
                    <a:pt x="1151223" y="578904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L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B20AAEEE-81C5-9D4E-9F34-48E3E673B7B0}"/>
              </a:ext>
            </a:extLst>
          </p:cNvPr>
          <p:cNvSpPr txBox="1"/>
          <p:nvPr/>
        </p:nvSpPr>
        <p:spPr>
          <a:xfrm>
            <a:off x="627516" y="3476600"/>
            <a:ext cx="30735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a sheet of paper and some post-its </a:t>
            </a:r>
          </a:p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(or a digital canvas)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BCFEE5-A021-E94B-8AC7-0F0BDABB583D}"/>
              </a:ext>
            </a:extLst>
          </p:cNvPr>
          <p:cNvSpPr txBox="1"/>
          <p:nvPr/>
        </p:nvSpPr>
        <p:spPr>
          <a:xfrm>
            <a:off x="5318191" y="3476600"/>
            <a:ext cx="307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your blended learning wave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379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901B6-5C90-8E42-9EC6-9BE19D817F3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4475" y="206375"/>
            <a:ext cx="8655050" cy="6667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Design questions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91DAA1-8447-3541-8C49-49390D116360}"/>
              </a:ext>
            </a:extLst>
          </p:cNvPr>
          <p:cNvGrpSpPr/>
          <p:nvPr/>
        </p:nvGrpSpPr>
        <p:grpSpPr>
          <a:xfrm>
            <a:off x="1349974" y="968069"/>
            <a:ext cx="2503532" cy="923330"/>
            <a:chOff x="494959" y="1317995"/>
            <a:chExt cx="2560363" cy="92333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8C3960F-F22B-DC4A-8919-EA6ED386C6CF}"/>
                </a:ext>
              </a:extLst>
            </p:cNvPr>
            <p:cNvSpPr txBox="1"/>
            <p:nvPr/>
          </p:nvSpPr>
          <p:spPr>
            <a:xfrm>
              <a:off x="1057180" y="1317995"/>
              <a:ext cx="19981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What is the added value of the teacher?</a:t>
              </a:r>
            </a:p>
          </p:txBody>
        </p:sp>
        <p:pic>
          <p:nvPicPr>
            <p:cNvPr id="6" name="Picture 8" descr="Money with solid fill">
              <a:extLst>
                <a:ext uri="{FF2B5EF4-FFF2-40B4-BE49-F238E27FC236}">
                  <a16:creationId xmlns:a16="http://schemas.microsoft.com/office/drawing/2014/main" id="{D044AF14-A210-8D46-AFDE-E316E79675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94959" y="1520042"/>
              <a:ext cx="531025" cy="51923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0D496A1-798A-8949-B514-40C88E05A014}"/>
              </a:ext>
            </a:extLst>
          </p:cNvPr>
          <p:cNvGrpSpPr/>
          <p:nvPr/>
        </p:nvGrpSpPr>
        <p:grpSpPr>
          <a:xfrm>
            <a:off x="5063182" y="1443641"/>
            <a:ext cx="2749698" cy="923330"/>
            <a:chOff x="494959" y="1317995"/>
            <a:chExt cx="2812117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17AAE7-06FB-B64B-8E9A-A269729B8C9C}"/>
                </a:ext>
              </a:extLst>
            </p:cNvPr>
            <p:cNvSpPr txBox="1"/>
            <p:nvPr/>
          </p:nvSpPr>
          <p:spPr>
            <a:xfrm>
              <a:off x="1057179" y="1317995"/>
              <a:ext cx="22498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How much hours can students spend per week?</a:t>
              </a:r>
            </a:p>
          </p:txBody>
        </p:sp>
        <p:pic>
          <p:nvPicPr>
            <p:cNvPr id="9" name="Picture 8" descr="Clock with solid fill">
              <a:extLst>
                <a:ext uri="{FF2B5EF4-FFF2-40B4-BE49-F238E27FC236}">
                  <a16:creationId xmlns:a16="http://schemas.microsoft.com/office/drawing/2014/main" id="{AB8C8337-3D3E-5C42-BC8A-D9DA62926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494959" y="1520042"/>
              <a:ext cx="531025" cy="519238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734E40-3452-9544-B015-CB1607045C74}"/>
              </a:ext>
            </a:extLst>
          </p:cNvPr>
          <p:cNvGrpSpPr/>
          <p:nvPr/>
        </p:nvGrpSpPr>
        <p:grpSpPr>
          <a:xfrm>
            <a:off x="1319471" y="2221160"/>
            <a:ext cx="2907917" cy="923330"/>
            <a:chOff x="494959" y="1317995"/>
            <a:chExt cx="2973928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1B38DF-29EE-594F-9F02-B1D5840EBA96}"/>
                </a:ext>
              </a:extLst>
            </p:cNvPr>
            <p:cNvSpPr txBox="1"/>
            <p:nvPr/>
          </p:nvSpPr>
          <p:spPr>
            <a:xfrm>
              <a:off x="1057178" y="1317995"/>
              <a:ext cx="24117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How (often) do you communicate with your students?</a:t>
              </a:r>
            </a:p>
          </p:txBody>
        </p:sp>
        <p:pic>
          <p:nvPicPr>
            <p:cNvPr id="12" name="Picture 8" descr="Chat bubble with solid fill">
              <a:extLst>
                <a:ext uri="{FF2B5EF4-FFF2-40B4-BE49-F238E27FC236}">
                  <a16:creationId xmlns:a16="http://schemas.microsoft.com/office/drawing/2014/main" id="{963E04EA-39BF-2B4C-8943-BD9A080D3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94959" y="1520042"/>
              <a:ext cx="531025" cy="51923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D7F1C2-CBCF-084D-AE36-D1B0CECC86BB}"/>
              </a:ext>
            </a:extLst>
          </p:cNvPr>
          <p:cNvGrpSpPr/>
          <p:nvPr/>
        </p:nvGrpSpPr>
        <p:grpSpPr>
          <a:xfrm>
            <a:off x="1319471" y="3474250"/>
            <a:ext cx="2503532" cy="923330"/>
            <a:chOff x="494959" y="1317995"/>
            <a:chExt cx="2560363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9C22680-8766-6E40-A30B-94B4A0334B7E}"/>
                </a:ext>
              </a:extLst>
            </p:cNvPr>
            <p:cNvSpPr txBox="1"/>
            <p:nvPr/>
          </p:nvSpPr>
          <p:spPr>
            <a:xfrm>
              <a:off x="1057180" y="1317995"/>
              <a:ext cx="19981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How can you integrate feedback?</a:t>
              </a:r>
            </a:p>
          </p:txBody>
        </p:sp>
        <p:pic>
          <p:nvPicPr>
            <p:cNvPr id="15" name="Picture 8" descr="Repeat with solid fill">
              <a:extLst>
                <a:ext uri="{FF2B5EF4-FFF2-40B4-BE49-F238E27FC236}">
                  <a16:creationId xmlns:a16="http://schemas.microsoft.com/office/drawing/2014/main" id="{72B6C6E2-FD08-2B4A-9C31-1A33BB9BE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94959" y="1520042"/>
              <a:ext cx="531025" cy="519238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D1F4C7-7F8E-4E4A-86C0-FB13158BB830}"/>
              </a:ext>
            </a:extLst>
          </p:cNvPr>
          <p:cNvGrpSpPr/>
          <p:nvPr/>
        </p:nvGrpSpPr>
        <p:grpSpPr>
          <a:xfrm>
            <a:off x="5063182" y="2744272"/>
            <a:ext cx="2677913" cy="923330"/>
            <a:chOff x="494959" y="1317995"/>
            <a:chExt cx="2738703" cy="92333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EB2DA7-2491-3B43-B6DB-729EDDC175E1}"/>
                </a:ext>
              </a:extLst>
            </p:cNvPr>
            <p:cNvSpPr txBox="1"/>
            <p:nvPr/>
          </p:nvSpPr>
          <p:spPr>
            <a:xfrm>
              <a:off x="1057179" y="1317995"/>
              <a:ext cx="217648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How do you use online activities as input?</a:t>
              </a:r>
            </a:p>
          </p:txBody>
        </p:sp>
        <p:pic>
          <p:nvPicPr>
            <p:cNvPr id="18" name="Picture 8" descr="Enter with solid fill">
              <a:extLst>
                <a:ext uri="{FF2B5EF4-FFF2-40B4-BE49-F238E27FC236}">
                  <a16:creationId xmlns:a16="http://schemas.microsoft.com/office/drawing/2014/main" id="{552771ED-A5DF-D147-B9B5-8C0AF9404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 rot="10800000">
              <a:off x="494959" y="1520042"/>
              <a:ext cx="531025" cy="5192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87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71832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3437344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6B5BEB8-8FE7-2C43-9305-FBA70293E39F}"/>
              </a:ext>
            </a:extLst>
          </p:cNvPr>
          <p:cNvGrpSpPr/>
          <p:nvPr/>
        </p:nvGrpSpPr>
        <p:grpSpPr>
          <a:xfrm>
            <a:off x="2700486" y="4088602"/>
            <a:ext cx="3743027" cy="923330"/>
            <a:chOff x="2568872" y="4018589"/>
            <a:chExt cx="3743027" cy="923330"/>
          </a:xfrm>
        </p:grpSpPr>
        <p:pic>
          <p:nvPicPr>
            <p:cNvPr id="4" name="Graphic 3" descr="Envelope with solid fill">
              <a:extLst>
                <a:ext uri="{FF2B5EF4-FFF2-40B4-BE49-F238E27FC236}">
                  <a16:creationId xmlns:a16="http://schemas.microsoft.com/office/drawing/2014/main" id="{DCA46A04-24DC-6C40-9176-236FD0B9A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68872" y="4053713"/>
              <a:ext cx="391416" cy="391416"/>
            </a:xfrm>
            <a:prstGeom prst="rect">
              <a:avLst/>
            </a:prstGeom>
          </p:spPr>
        </p:pic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E0472DB0-E2D6-2A45-A6D9-D4F64419B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568872" y="4515379"/>
              <a:ext cx="391416" cy="39141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16056E6-06A3-374A-9F69-7407EC4CEC41}"/>
                </a:ext>
              </a:extLst>
            </p:cNvPr>
            <p:cNvSpPr txBox="1"/>
            <p:nvPr/>
          </p:nvSpPr>
          <p:spPr>
            <a:xfrm>
              <a:off x="3127374" y="4480254"/>
              <a:ext cx="18678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>
                  <a:solidFill>
                    <a:schemeClr val="bg1"/>
                  </a:solidFill>
                </a:rPr>
                <a:t>@wpdijkstra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17B20CF-65AF-314D-995D-57F78789E26D}"/>
                </a:ext>
              </a:extLst>
            </p:cNvPr>
            <p:cNvSpPr txBox="1"/>
            <p:nvPr/>
          </p:nvSpPr>
          <p:spPr>
            <a:xfrm>
              <a:off x="3127373" y="4018589"/>
              <a:ext cx="31845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L" sz="2400" dirty="0">
                  <a:solidFill>
                    <a:schemeClr val="bg1"/>
                  </a:solidFill>
                </a:rPr>
                <a:t>w.p.dijkstra@tudelft.nl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9268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9C01A8-2358-564E-8FD1-F0D7B9DD7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568" y="1132890"/>
            <a:ext cx="7998863" cy="2229538"/>
          </a:xfrm>
        </p:spPr>
        <p:txBody>
          <a:bodyPr/>
          <a:lstStyle/>
          <a:p>
            <a:r>
              <a:rPr lang="en-NL" sz="13800" dirty="0"/>
              <a:t>What</a:t>
            </a:r>
            <a:endParaRPr lang="en-NL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15C3DF5-1B83-1344-8ECE-6FE6FE6A5E6E}"/>
              </a:ext>
            </a:extLst>
          </p:cNvPr>
          <p:cNvSpPr txBox="1">
            <a:spLocks/>
          </p:cNvSpPr>
          <p:nvPr/>
        </p:nvSpPr>
        <p:spPr>
          <a:xfrm>
            <a:off x="572568" y="2141815"/>
            <a:ext cx="7998863" cy="22295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6600" kern="120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Roboto Slab" pitchFamily="2" charset="0"/>
              </a:defRPr>
            </a:lvl1pPr>
          </a:lstStyle>
          <a:p>
            <a:r>
              <a:rPr lang="en-US" sz="3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</a:t>
            </a:r>
            <a:r>
              <a:rPr lang="en-NL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 blended learning?</a:t>
            </a:r>
          </a:p>
        </p:txBody>
      </p:sp>
    </p:spTree>
    <p:extLst>
      <p:ext uri="{BB962C8B-B14F-4D97-AF65-F5344CB8AC3E}">
        <p14:creationId xmlns:p14="http://schemas.microsoft.com/office/powerpoint/2010/main" val="3850812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40D77E-60EA-BA40-92B1-592CA016523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1574" l="10000" r="90000">
                        <a14:foregroundMark x1="40990" y1="91574" x2="40990" y2="91574"/>
                        <a14:foregroundMark x1="59375" y1="91111" x2="59375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07227C15-4D3B-CA43-8EE2-FCB854CC7F00}"/>
              </a:ext>
            </a:extLst>
          </p:cNvPr>
          <p:cNvSpPr txBox="1">
            <a:spLocks/>
          </p:cNvSpPr>
          <p:nvPr/>
        </p:nvSpPr>
        <p:spPr>
          <a:xfrm>
            <a:off x="187036" y="1456981"/>
            <a:ext cx="8769927" cy="2229538"/>
          </a:xfrm>
          <a:prstGeom prst="rect">
            <a:avLst/>
          </a:prstGeom>
        </p:spPr>
        <p:txBody>
          <a:bodyPr anchor="ctr"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Learning as a result of a 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Roboto Slab" pitchFamily="2" charset="0"/>
                <a:ea typeface="Roboto Slab" pitchFamily="2" charset="0"/>
              </a:rPr>
              <a:t>deliberate, integrated combination </a:t>
            </a:r>
            <a:r>
              <a:rPr lang="en-US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of online and face-to-face learning activities.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253D6-78E9-4543-AF71-031F72CE9BD1}"/>
              </a:ext>
            </a:extLst>
          </p:cNvPr>
          <p:cNvSpPr/>
          <p:nvPr/>
        </p:nvSpPr>
        <p:spPr>
          <a:xfrm>
            <a:off x="2303189" y="4774168"/>
            <a:ext cx="6840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Roboto Thin" panose="02000000000000000000" pitchFamily="2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European Maturity Model for Blended Education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Roboto Thin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216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9B571-6962-EA4F-9218-DF37CECE25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4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7E4264-F9C3-3C4F-AA2F-8C4D5C4FB857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B315E3CE-470C-B849-9E0E-36ABE1BA99F6}"/>
              </a:ext>
            </a:extLst>
          </p:cNvPr>
          <p:cNvSpPr/>
          <p:nvPr/>
        </p:nvSpPr>
        <p:spPr>
          <a:xfrm>
            <a:off x="660113" y="2050363"/>
            <a:ext cx="2167850" cy="9351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CF36E1-A1F7-3E4E-B940-BFDC9C1A9BD4}"/>
              </a:ext>
            </a:extLst>
          </p:cNvPr>
          <p:cNvGrpSpPr/>
          <p:nvPr/>
        </p:nvGrpSpPr>
        <p:grpSpPr>
          <a:xfrm>
            <a:off x="802143" y="2088504"/>
            <a:ext cx="1883790" cy="864000"/>
            <a:chOff x="871475" y="2157954"/>
            <a:chExt cx="1883790" cy="864000"/>
          </a:xfrm>
        </p:grpSpPr>
        <p:pic>
          <p:nvPicPr>
            <p:cNvPr id="4" name="Graphic 3" descr="Users with solid fill">
              <a:extLst>
                <a:ext uri="{FF2B5EF4-FFF2-40B4-BE49-F238E27FC236}">
                  <a16:creationId xmlns:a16="http://schemas.microsoft.com/office/drawing/2014/main" id="{0419C183-3D39-0C44-BC80-E4E86C613B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871475" y="2157954"/>
              <a:ext cx="864000" cy="864000"/>
            </a:xfrm>
            <a:prstGeom prst="rect">
              <a:avLst/>
            </a:prstGeom>
          </p:spPr>
        </p:pic>
        <p:pic>
          <p:nvPicPr>
            <p:cNvPr id="5" name="Graphic 4" descr="Wi-Fi with solid fill">
              <a:extLst>
                <a:ext uri="{FF2B5EF4-FFF2-40B4-BE49-F238E27FC236}">
                  <a16:creationId xmlns:a16="http://schemas.microsoft.com/office/drawing/2014/main" id="{924C248B-A73D-3849-8CAF-51CB58500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1891265" y="2157954"/>
              <a:ext cx="864000" cy="8640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0CD914-AB5B-9041-8DD4-0D89FBAF6971}"/>
              </a:ext>
            </a:extLst>
          </p:cNvPr>
          <p:cNvSpPr txBox="1"/>
          <p:nvPr/>
        </p:nvSpPr>
        <p:spPr>
          <a:xfrm>
            <a:off x="830167" y="3093136"/>
            <a:ext cx="1827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Face-2-face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97BA112-3771-AC4E-9B97-2BD439E89750}"/>
              </a:ext>
            </a:extLst>
          </p:cNvPr>
          <p:cNvSpPr/>
          <p:nvPr/>
        </p:nvSpPr>
        <p:spPr>
          <a:xfrm>
            <a:off x="3488075" y="2050363"/>
            <a:ext cx="2167850" cy="9351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6446B6-8FB3-3142-ABD2-8D05CE1201E1}"/>
              </a:ext>
            </a:extLst>
          </p:cNvPr>
          <p:cNvSpPr txBox="1"/>
          <p:nvPr/>
        </p:nvSpPr>
        <p:spPr>
          <a:xfrm>
            <a:off x="3683200" y="3093136"/>
            <a:ext cx="17776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led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 study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C87BA08-5112-3042-B17F-8F4EBF115907}"/>
              </a:ext>
            </a:extLst>
          </p:cNvPr>
          <p:cNvSpPr/>
          <p:nvPr/>
        </p:nvSpPr>
        <p:spPr>
          <a:xfrm>
            <a:off x="6411189" y="2050363"/>
            <a:ext cx="2167850" cy="935182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74585B-7251-3E43-AF6F-DCB73E711431}"/>
              </a:ext>
            </a:extLst>
          </p:cNvPr>
          <p:cNvSpPr txBox="1"/>
          <p:nvPr/>
        </p:nvSpPr>
        <p:spPr>
          <a:xfrm>
            <a:off x="6426552" y="3093136"/>
            <a:ext cx="21371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Asynchronous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E80FC4-B0D6-3D43-B7D6-ACC370E78675}"/>
              </a:ext>
            </a:extLst>
          </p:cNvPr>
          <p:cNvGrpSpPr/>
          <p:nvPr/>
        </p:nvGrpSpPr>
        <p:grpSpPr>
          <a:xfrm>
            <a:off x="3630105" y="2088504"/>
            <a:ext cx="1883790" cy="864000"/>
            <a:chOff x="871475" y="2157954"/>
            <a:chExt cx="1883790" cy="864000"/>
          </a:xfrm>
        </p:grpSpPr>
        <p:pic>
          <p:nvPicPr>
            <p:cNvPr id="23" name="Graphic 22" descr="Classroom with solid fill">
              <a:extLst>
                <a:ext uri="{FF2B5EF4-FFF2-40B4-BE49-F238E27FC236}">
                  <a16:creationId xmlns:a16="http://schemas.microsoft.com/office/drawing/2014/main" id="{474C5683-C946-F247-AB6C-A4BE2B29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871475" y="2157954"/>
              <a:ext cx="864000" cy="864000"/>
            </a:xfrm>
            <a:prstGeom prst="rect">
              <a:avLst/>
            </a:prstGeom>
          </p:spPr>
        </p:pic>
        <p:pic>
          <p:nvPicPr>
            <p:cNvPr id="24" name="Graphic 23" descr="User with solid fill">
              <a:extLst>
                <a:ext uri="{FF2B5EF4-FFF2-40B4-BE49-F238E27FC236}">
                  <a16:creationId xmlns:a16="http://schemas.microsoft.com/office/drawing/2014/main" id="{6FAB5C37-ABBC-274D-9E43-06462CC56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1891265" y="2157954"/>
              <a:ext cx="864000" cy="864000"/>
            </a:xfrm>
            <a:prstGeom prst="rect">
              <a:avLst/>
            </a:prstGeom>
          </p:spPr>
        </p:pic>
      </p:grpSp>
      <p:pic>
        <p:nvPicPr>
          <p:cNvPr id="27" name="Graphic 26" descr="Transfer with solid fill">
            <a:extLst>
              <a:ext uri="{FF2B5EF4-FFF2-40B4-BE49-F238E27FC236}">
                <a16:creationId xmlns:a16="http://schemas.microsoft.com/office/drawing/2014/main" id="{3BDD9CD0-EDCD-CB41-BF74-CF1DE599647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573009" y="2088504"/>
            <a:ext cx="864000" cy="864000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90A4F624-59D7-5546-A78D-CC30B6BEE2B4}"/>
              </a:ext>
            </a:extLst>
          </p:cNvPr>
          <p:cNvGrpSpPr/>
          <p:nvPr/>
        </p:nvGrpSpPr>
        <p:grpSpPr>
          <a:xfrm>
            <a:off x="6553219" y="1938029"/>
            <a:ext cx="864000" cy="1213171"/>
            <a:chOff x="6553219" y="1938029"/>
            <a:chExt cx="864000" cy="1213171"/>
          </a:xfrm>
        </p:grpSpPr>
        <p:pic>
          <p:nvPicPr>
            <p:cNvPr id="26" name="Graphic 25" descr="Arrow Right with solid fill">
              <a:extLst>
                <a:ext uri="{FF2B5EF4-FFF2-40B4-BE49-F238E27FC236}">
                  <a16:creationId xmlns:a16="http://schemas.microsoft.com/office/drawing/2014/main" id="{36D579F9-E763-7A42-97F0-F2C79DA8E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553219" y="1938029"/>
              <a:ext cx="864000" cy="864000"/>
            </a:xfrm>
            <a:prstGeom prst="rect">
              <a:avLst/>
            </a:prstGeom>
          </p:spPr>
        </p:pic>
        <p:pic>
          <p:nvPicPr>
            <p:cNvPr id="28" name="Graphic 27" descr="Arrow Right with solid fill">
              <a:extLst>
                <a:ext uri="{FF2B5EF4-FFF2-40B4-BE49-F238E27FC236}">
                  <a16:creationId xmlns:a16="http://schemas.microsoft.com/office/drawing/2014/main" id="{2114C87E-C0E7-304F-8FAC-FE8D18642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6553219" y="2287200"/>
              <a:ext cx="864000" cy="86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265669"/>
      </p:ext>
    </p:extLst>
  </p:cSld>
  <p:clrMapOvr>
    <a:masterClrMapping/>
  </p:clrMapOvr>
</p:sld>
</file>

<file path=ppt/theme/theme1.xml><?xml version="1.0" encoding="utf-8"?>
<a:theme xmlns:a="http://schemas.openxmlformats.org/drawingml/2006/main" name="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U Delft - Seperators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ustom Design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TU Delft - no sidebar">
  <a:themeElements>
    <a:clrScheme name="TU Delft new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A6D6"/>
      </a:accent1>
      <a:accent2>
        <a:srgbClr val="00A390"/>
      </a:accent2>
      <a:accent3>
        <a:srgbClr val="F1BE3E"/>
      </a:accent3>
      <a:accent4>
        <a:srgbClr val="C3302F"/>
      </a:accent4>
      <a:accent5>
        <a:srgbClr val="EB7145"/>
      </a:accent5>
      <a:accent6>
        <a:srgbClr val="0066A2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5029</TotalTime>
  <Words>1400</Words>
  <Application>Microsoft Macintosh PowerPoint</Application>
  <PresentationFormat>On-screen Show (16:9)</PresentationFormat>
  <Paragraphs>347</Paragraphs>
  <Slides>48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Arial</vt:lpstr>
      <vt:lpstr>Calibri</vt:lpstr>
      <vt:lpstr>Calibri Light</vt:lpstr>
      <vt:lpstr>Roboto Slab</vt:lpstr>
      <vt:lpstr>Tahoma</vt:lpstr>
      <vt:lpstr>Times New Roman</vt:lpstr>
      <vt:lpstr>TU Delft-UltraLight</vt:lpstr>
      <vt:lpstr>TU Delft - no sidebar</vt:lpstr>
      <vt:lpstr>1_TU Delft - no sidebar</vt:lpstr>
      <vt:lpstr>TU Delft - Seperators</vt:lpstr>
      <vt:lpstr>Custom Design</vt:lpstr>
      <vt:lpstr>3_TU Delft - no sidebar</vt:lpstr>
      <vt:lpstr>2_TU Delft - no sidebar</vt:lpstr>
      <vt:lpstr>4_TU Delft - no sidebar</vt:lpstr>
      <vt:lpstr>Blending your education</vt:lpstr>
      <vt:lpstr>PowerPoint Presentation</vt:lpstr>
      <vt:lpstr>Goals</vt:lpstr>
      <vt:lpstr>PowerPoint Presentation</vt:lpstr>
      <vt:lpstr>What</vt:lpstr>
      <vt:lpstr>PowerPoint Presentation</vt:lpstr>
      <vt:lpstr>PowerPoint Presentation</vt:lpstr>
      <vt:lpstr>PowerPoint Presentation</vt:lpstr>
      <vt:lpstr>PowerPoint Presentation</vt:lpstr>
      <vt:lpstr>How does it fit?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</vt:lpstr>
      <vt:lpstr>PowerPoint Presentation</vt:lpstr>
      <vt:lpstr>Evidence informed principles</vt:lpstr>
      <vt:lpstr>PowerPoint Presentation</vt:lpstr>
      <vt:lpstr>Blended Learning Wave</vt:lpstr>
      <vt:lpstr>PRIME</vt:lpstr>
      <vt:lpstr>Prime</vt:lpstr>
      <vt:lpstr>PRIME</vt:lpstr>
      <vt:lpstr>PRIME</vt:lpstr>
      <vt:lpstr>PRIME</vt:lpstr>
      <vt:lpstr>Railway Engineering</vt:lpstr>
      <vt:lpstr>Railway Engineering</vt:lpstr>
      <vt:lpstr>PowerPoint Presentation</vt:lpstr>
      <vt:lpstr>Climate Physics</vt:lpstr>
      <vt:lpstr>Climate Physics</vt:lpstr>
      <vt:lpstr>PowerPoint Presentation</vt:lpstr>
      <vt:lpstr>Material Sciences</vt:lpstr>
      <vt:lpstr>Climate Physics</vt:lpstr>
      <vt:lpstr>PowerPoint Presentation</vt:lpstr>
      <vt:lpstr>PowerPoint Presentation</vt:lpstr>
      <vt:lpstr>PowerPoint Presentation</vt:lpstr>
      <vt:lpstr>PowerPoint Presentation</vt:lpstr>
      <vt:lpstr>How can you start?</vt:lpstr>
      <vt:lpstr>Design questions</vt:lpstr>
      <vt:lpstr>PowerPoint Presentation</vt:lpstr>
      <vt:lpstr>PowerPoint Presentation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   </dc:creator>
  <cp:lastModifiedBy>Wiebe Dijkstra</cp:lastModifiedBy>
  <cp:revision>68</cp:revision>
  <dcterms:created xsi:type="dcterms:W3CDTF">2015-07-09T11:57:30Z</dcterms:created>
  <dcterms:modified xsi:type="dcterms:W3CDTF">2022-01-21T22:22:11Z</dcterms:modified>
</cp:coreProperties>
</file>